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0B551-C844-4327-B40E-DFD62442B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CCFB39-2B81-4555-9C1F-AA2713399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6F12B3-E438-4861-84CE-C81274C69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AFDC19-961D-4423-A3CC-DD3B3585A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688599-A5B9-40B8-8B3A-9432D225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762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6A671F-8868-47CD-B721-419A9D3C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F086C5-601D-4398-97D9-221C0BB9A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319406-55F3-448E-B012-59A834E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2BDF46-3FE9-4AEF-B09E-103C2DA1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865BD9-7211-4957-8141-008FC250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525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BB441E-D8B6-4EA6-9228-058CCE7C0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AEC0779-B964-437E-9D89-FDF505F87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DACEF5-9F46-45B1-A2B4-50ED05D7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496BE8-9AE4-4B5A-AE3B-458BF23A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74AFEB-5AA1-473D-9A23-E538DA309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70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22432-D8C9-488F-8CE4-450F86F8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B137F2-DA34-4372-A3A2-C7E6AF2EC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04BDD8-D4E6-43CD-9B11-6EF9321C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FFEDE6-98F5-4093-BB1C-FEB178BE0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C3FD95-B14F-491A-9C4C-72210426A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953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BB229-54A4-4DDF-95F4-70FE8352F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329DC8-B96C-49B8-A7C2-3C2FD7C47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8ED91C-545F-488D-B9D4-AE7ED6F3C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154C79-0178-4FDB-9E4E-39752A41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E4A1F7-4836-4784-AC12-659D47D4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43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980B4-DF0E-40EF-894E-BA876DB2B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5F890F-92F0-4BE4-A4D8-F577C7035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AEBD4B-0C24-49A5-A35B-39A5D370E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8EB70E-03CF-4CFB-8B36-AE945C10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349216-4324-4DC4-9088-3D34795C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80894D-F9B8-40F3-B768-25806D8E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201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231F5F-4629-4F6D-8D56-40A5B2972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77E85F-8DB0-43CD-AACC-5B06B51BC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5EF7A6-EAAA-4711-8E60-697ED3787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0B4D245-0DDC-4EDB-844E-1229776F78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E905B53-DADA-4D75-8C2D-40AE0D8B7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F767CE5-538C-4FC3-AEA1-7C1A8AB3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60D28E7-C5CA-4409-9CC9-3E043304D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430612F-249A-4EBB-8FFC-2FE56AA26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65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FBE904-F7F6-4080-9D66-9A7C80DD8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A6A31CC-CA44-46D8-9387-779AE2507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D99840-CF4D-4866-A270-79469610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DF42042-91CE-4CDE-B92E-DD4B87634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983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6AE7F98-56BF-4591-B2B2-6025907A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E19975E-56CD-448B-9210-6187B9D5F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A766A7-20CC-426B-86D5-6AFE0B33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063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A5632B-18D6-4DE6-8A04-2E9DC7556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DA62AD-E532-449A-BA8D-A5A9AB8A5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3C0586-9962-4A8F-9055-6DD1231C0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9909A8-9A16-4AB8-B3A9-75EB7426C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0F5761-9061-4819-929B-BC0C236E2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421EE6-6A81-4CE2-9A1C-FE6B08FFD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672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AA76B6-6423-4D7A-8602-137258637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236264-C3FD-4120-A7E9-7D4472F01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9747C0-020B-4D25-98E3-11048C2DB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19E68E-F68E-40BE-8CC3-6FBB5B015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56C75C-1B7A-44F6-A7B1-8DB10CCB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574028-2A6C-4790-AEE8-B2E59052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661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AF942-881D-4FAD-AB9C-A17079C72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6D0039-F0B7-4802-B8D9-91980FBFF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7E3158-239B-41A6-AD89-A2878A08F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14302-F59C-4CF0-8045-EB151AAE5EE0}" type="datetimeFigureOut">
              <a:rPr lang="uk-UA" smtClean="0"/>
              <a:t>02.08.2022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CFC22-96D4-45A7-8449-8973CFE37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4A4743-3FDF-4D90-AAE5-885D0F885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61B9E-F6FD-4646-A990-74964F9066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638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9B54964-3294-4F7E-81ED-5FBB60F69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077" y="0"/>
            <a:ext cx="6435846" cy="674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087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8B6D0C2-4A28-4BF2-AE3B-B85869641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777" y="138544"/>
            <a:ext cx="6552445" cy="659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76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4FB3A66-098E-4C02-903E-E82E726152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069" y="152057"/>
            <a:ext cx="7836090" cy="73463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60D9E82-6A9A-46EF-928D-87D57B577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133" y="1080655"/>
            <a:ext cx="7935733" cy="41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936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0BAAEA-709E-4E74-A238-52B33F05E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640" y="131481"/>
            <a:ext cx="7412613" cy="649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77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C5CC28-C6BE-444E-97F4-00D7FD7A1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784" y="279491"/>
            <a:ext cx="7749451" cy="314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53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0752C54-80D7-40EE-B8E6-EF529C657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176" y="118312"/>
            <a:ext cx="7206558" cy="173250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9BE9DAA-41BB-4582-9757-FB857EE25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0389" y="1850817"/>
            <a:ext cx="7206558" cy="488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8B83296-4CA4-44E1-99B4-425339FA0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689" y="132990"/>
            <a:ext cx="6989275" cy="521486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6072F9-2B02-4384-973E-30DDE4C2F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902" y="5347854"/>
            <a:ext cx="6916848" cy="141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0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271804-A6D0-4BE2-9F1E-30F06E862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714" y="110836"/>
            <a:ext cx="6360571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7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5FBEAFD-83F5-4BA0-8670-FD8C5CD15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328" y="120232"/>
            <a:ext cx="7586416" cy="125136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C38F44-3CCD-4CA2-AD21-CA6A263B0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327" y="1565565"/>
            <a:ext cx="7808619" cy="517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0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B444121-7CE7-46EB-8085-600118AFC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962" y="138065"/>
            <a:ext cx="6989275" cy="566746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B9D9EC-8BAE-492C-86F5-34866907D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603" y="5805534"/>
            <a:ext cx="6771992" cy="76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79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4E6060-69F0-4681-BD17-D2F43DABC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047" y="96982"/>
            <a:ext cx="640190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0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9A57128-6527-4992-B13B-3F9A90B83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350" y="103497"/>
            <a:ext cx="6482281" cy="133085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CA959C2-DF4D-422A-AD9F-CC8AD4CBED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350" y="1434357"/>
            <a:ext cx="7061703" cy="532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088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780BECC-842E-4E8B-A3D4-1D06D6D50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310" y="143277"/>
            <a:ext cx="7921743" cy="51214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AB824F-90F6-4489-A6F1-F2837F87F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3310" y="5375563"/>
            <a:ext cx="8115231" cy="117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229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Широкоэкранный</PresentationFormat>
  <Paragraphs>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Леонід Ярошенко</dc:creator>
  <cp:lastModifiedBy>Леонід Ярошенко</cp:lastModifiedBy>
  <cp:revision>2</cp:revision>
  <dcterms:created xsi:type="dcterms:W3CDTF">2022-08-02T08:21:34Z</dcterms:created>
  <dcterms:modified xsi:type="dcterms:W3CDTF">2022-08-02T08:26:56Z</dcterms:modified>
</cp:coreProperties>
</file>