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9" r:id="rId12"/>
    <p:sldId id="270" r:id="rId13"/>
    <p:sldId id="271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№2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ОПІР ДЕФОРМАЦІЇ МЕТАЛІВ ПРИ ТЕМПЕРАТУРАХ КУВАННЯ</a:t>
            </a:r>
            <a:endParaRPr lang="uk-UA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7975" y="1939131"/>
            <a:ext cx="649605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3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7120" y="1223494"/>
            <a:ext cx="8213909" cy="456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95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825" y="837127"/>
            <a:ext cx="10380860" cy="529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49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564" y="1081826"/>
            <a:ext cx="10025257" cy="464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51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4732" y="365124"/>
            <a:ext cx="6418812" cy="640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4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877" y="-180304"/>
            <a:ext cx="11132746" cy="748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477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750" y="261937"/>
            <a:ext cx="9027138" cy="644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91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285750"/>
            <a:ext cx="87630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Опір деформації.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Зусилля </a:t>
            </a:r>
            <a:r>
              <a:rPr lang="uk-UA" dirty="0"/>
              <a:t>осадження.</a:t>
            </a: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Гаряча</a:t>
            </a:r>
            <a:r>
              <a:rPr lang="ru-RU" dirty="0" smtClean="0"/>
              <a:t> </a:t>
            </a:r>
            <a:r>
              <a:rPr lang="ru-RU" dirty="0" err="1" smtClean="0"/>
              <a:t>деформація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Опір деформації .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1.	</a:t>
            </a:r>
            <a:r>
              <a:rPr lang="ru-RU" dirty="0" err="1"/>
              <a:t>Алієва</a:t>
            </a:r>
            <a:r>
              <a:rPr lang="ru-RU" dirty="0"/>
              <a:t> Л. І. </a:t>
            </a:r>
            <a:r>
              <a:rPr lang="ru-RU" dirty="0" err="1"/>
              <a:t>Процеси</a:t>
            </a:r>
            <a:r>
              <a:rPr lang="ru-RU" dirty="0"/>
              <a:t> холодного </a:t>
            </a:r>
            <a:r>
              <a:rPr lang="ru-RU" dirty="0" err="1"/>
              <a:t>видавлювання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спеціальностей</a:t>
            </a:r>
            <a:r>
              <a:rPr lang="ru-RU" dirty="0"/>
              <a:t> 131 «</a:t>
            </a:r>
            <a:r>
              <a:rPr lang="ru-RU" dirty="0" err="1"/>
              <a:t>Прикладна</a:t>
            </a:r>
            <a:r>
              <a:rPr lang="ru-RU" dirty="0"/>
              <a:t> </a:t>
            </a:r>
            <a:r>
              <a:rPr lang="ru-RU" dirty="0" err="1"/>
              <a:t>механіка</a:t>
            </a:r>
            <a:r>
              <a:rPr lang="ru-RU" dirty="0"/>
              <a:t>», 136 «</a:t>
            </a:r>
            <a:r>
              <a:rPr lang="ru-RU" dirty="0" err="1"/>
              <a:t>Металургія</a:t>
            </a:r>
            <a:r>
              <a:rPr lang="ru-RU" dirty="0"/>
              <a:t>» </a:t>
            </a:r>
            <a:r>
              <a:rPr lang="ru-RU" dirty="0" err="1"/>
              <a:t>денної</a:t>
            </a:r>
            <a:r>
              <a:rPr lang="ru-RU" dirty="0"/>
              <a:t> та </a:t>
            </a:r>
            <a:r>
              <a:rPr lang="ru-RU" dirty="0" err="1"/>
              <a:t>заочної</a:t>
            </a:r>
            <a:r>
              <a:rPr lang="ru-RU" dirty="0"/>
              <a:t> форм </a:t>
            </a:r>
            <a:r>
              <a:rPr lang="ru-RU" dirty="0" err="1"/>
              <a:t>навчання</a:t>
            </a:r>
            <a:r>
              <a:rPr lang="ru-RU" dirty="0"/>
              <a:t> / Л. І. </a:t>
            </a:r>
            <a:r>
              <a:rPr lang="ru-RU" dirty="0" err="1"/>
              <a:t>Алієва</a:t>
            </a:r>
            <a:r>
              <a:rPr lang="ru-RU" dirty="0"/>
              <a:t>, Л. В. Таган. – </a:t>
            </a:r>
            <a:r>
              <a:rPr lang="ru-RU" dirty="0" err="1"/>
              <a:t>Електрон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. – </a:t>
            </a:r>
            <a:r>
              <a:rPr lang="ru-RU" dirty="0" err="1"/>
              <a:t>Краматорськ</a:t>
            </a:r>
            <a:r>
              <a:rPr lang="ru-RU" dirty="0"/>
              <a:t> : ДДМА, 2020. – 178 с.</a:t>
            </a:r>
          </a:p>
          <a:p>
            <a:r>
              <a:rPr lang="ru-RU" dirty="0"/>
              <a:t>2.	</a:t>
            </a:r>
            <a:r>
              <a:rPr lang="uk-UA" dirty="0"/>
              <a:t>Соколов Л.М., Алієв І.С., </a:t>
            </a:r>
            <a:r>
              <a:rPr lang="uk-UA" dirty="0" err="1"/>
              <a:t>Марков</a:t>
            </a:r>
            <a:r>
              <a:rPr lang="uk-UA" dirty="0"/>
              <a:t> О.Є., Алієва Л.І. Технологія кування: посібник для самостійної роботи студентів всіх форм навчання спеціальностей «Обробка металів тиском», «Машини та технологія обробки тиском» з дисципліни «Технологія кування» / Л.М. Соколов, І.С. Алієв, О.Є. </a:t>
            </a:r>
            <a:r>
              <a:rPr lang="uk-UA" dirty="0" err="1"/>
              <a:t>Марков</a:t>
            </a:r>
            <a:r>
              <a:rPr lang="uk-UA" dirty="0"/>
              <a:t>, Л.І. Алієва. – Краматорськ: ДДМА, 2010. –  300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/>
              <a:t>3.	</a:t>
            </a:r>
            <a:r>
              <a:rPr lang="uk-UA" dirty="0"/>
              <a:t>Алієв, І. С. Гаряче об’ємне штампування : навчальний посібник / І. С. Алієв, Я. Г. </a:t>
            </a:r>
            <a:r>
              <a:rPr lang="uk-UA" dirty="0" err="1"/>
              <a:t>Жбанков</a:t>
            </a:r>
            <a:r>
              <a:rPr lang="uk-UA" dirty="0"/>
              <a:t>. – Краматорськ : ДДМА, 2012. – 240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/>
              <a:t>4.	 </a:t>
            </a:r>
            <a:r>
              <a:rPr lang="uk-UA" dirty="0"/>
              <a:t>Матвійчук В. А., </a:t>
            </a:r>
            <a:r>
              <a:rPr lang="uk-UA" dirty="0" err="1"/>
              <a:t>Бубновська</a:t>
            </a:r>
            <a:r>
              <a:rPr lang="uk-UA" dirty="0"/>
              <a:t> І. А. Моделювання температурних і деформаційних полів заготовки в процесі гарячого вальцювання за схемою «Круг – овал». </a:t>
            </a:r>
            <a:r>
              <a:rPr lang="uk-UA" dirty="0" err="1"/>
              <a:t>Обработка</a:t>
            </a:r>
            <a:r>
              <a:rPr lang="uk-UA" dirty="0"/>
              <a:t> </a:t>
            </a:r>
            <a:r>
              <a:rPr lang="uk-UA" dirty="0" err="1"/>
              <a:t>материалов</a:t>
            </a:r>
            <a:r>
              <a:rPr lang="uk-UA" dirty="0"/>
              <a:t> </a:t>
            </a:r>
            <a:r>
              <a:rPr lang="uk-UA" dirty="0" err="1"/>
              <a:t>давлением</a:t>
            </a:r>
            <a:r>
              <a:rPr lang="uk-UA" dirty="0"/>
              <a:t>. 2015. № 1(40). С. 35-39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/>
              <a:t>5.	 Ковка и штамповка. Справочник в 4-х т. / Под ред. Е.И. Семенова [и др.]. – М.: Машиностроение. 1987. Т.З. Холодная объемная штамповка / Под ред. Г.А. Навроцкого, 1987. – 384 с.</a:t>
            </a:r>
          </a:p>
          <a:p>
            <a:r>
              <a:rPr lang="ru-RU" dirty="0"/>
              <a:t>6.	Кузнецу – штамповщику: Справочное пособие / Л.Н. Соколов, В.Н. Ефимов, Ю.А. Кащенко, И.С. Алиев [и др.] – Донецк: Донбасс, 1986. – 144 с.</a:t>
            </a:r>
          </a:p>
          <a:p>
            <a:r>
              <a:rPr lang="ru-RU" dirty="0"/>
              <a:t>7.	Евстратов В. А. Теория обработки металлов давлением / В. А. Евстратов. – Харьков: </a:t>
            </a:r>
            <a:r>
              <a:rPr lang="ru-RU" dirty="0" err="1"/>
              <a:t>Вища</a:t>
            </a:r>
            <a:r>
              <a:rPr lang="ru-RU" dirty="0"/>
              <a:t> школа, 1981. – 248 с.  </a:t>
            </a:r>
          </a:p>
          <a:p>
            <a:r>
              <a:rPr lang="ru-RU" dirty="0"/>
              <a:t>8.	Данченко В. М.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/ В. М. Данченко, В. О. </a:t>
            </a:r>
            <a:r>
              <a:rPr lang="ru-RU" dirty="0" err="1"/>
              <a:t>Гринкевич</a:t>
            </a:r>
            <a:r>
              <a:rPr lang="ru-RU" dirty="0"/>
              <a:t>, О. М. Головко. – </a:t>
            </a:r>
            <a:r>
              <a:rPr lang="ru-RU" dirty="0" err="1"/>
              <a:t>Дніпропетровськ</a:t>
            </a:r>
            <a:r>
              <a:rPr lang="ru-RU" dirty="0"/>
              <a:t> : Пороги, 2008. – 370 с.</a:t>
            </a:r>
          </a:p>
          <a:p>
            <a:r>
              <a:rPr lang="ru-RU" dirty="0"/>
              <a:t>9.	Воронцов А. Л. Теория и расчеты процессов обработки металлов давлением : учеб. пособие : в 2 т. / А. Л. Воронцов. – М. : Изд-во МГТУ им. Н. Э. Баумана, 2014. – ISBN 978–5–70038–3916–4.</a:t>
            </a:r>
          </a:p>
          <a:p>
            <a:r>
              <a:rPr lang="ru-RU" dirty="0"/>
              <a:t>10.	 Дмитриев А. М. Технология ковки и объемной штамповки. Часть 1. Объемная штамповка выдавливанием: учебник для вузов / А. М. Дмитриев, А. Л. Воронцов. – М.: Машиностроение–1, 2005. – 500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07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090" y="139700"/>
            <a:ext cx="8137769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4456" y="101600"/>
            <a:ext cx="9629469" cy="469979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224" y="4801394"/>
            <a:ext cx="8372327" cy="170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2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0316" y="444500"/>
            <a:ext cx="8881084" cy="626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64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8662" y="635000"/>
            <a:ext cx="7424321" cy="577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28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4930" y="647700"/>
            <a:ext cx="8626695" cy="532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0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862" y="965200"/>
            <a:ext cx="7517651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13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</Words>
  <Application>Microsoft Office PowerPoint</Application>
  <PresentationFormat>Произвольный</PresentationFormat>
  <Paragraphs>18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Практична робота №2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11</cp:revision>
  <dcterms:created xsi:type="dcterms:W3CDTF">2021-05-24T19:01:26Z</dcterms:created>
  <dcterms:modified xsi:type="dcterms:W3CDTF">2021-05-26T10:32:53Z</dcterms:modified>
</cp:coreProperties>
</file>