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8" r:id="rId8"/>
    <p:sldId id="274" r:id="rId9"/>
    <p:sldId id="261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14" y="-6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60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672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681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535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525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028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802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633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796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300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184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86107-D8AE-4EF3-9612-6F986A0DD856}" type="datetimeFigureOut">
              <a:rPr lang="uk-UA" smtClean="0"/>
              <a:t>26.05.2021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C489D-8D4B-4698-B1EE-D8381B5B21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812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№3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РОЗРАХУНОК КОВАЛЬСЬКОЇ ОПЕРАЦІЇ ПРОТЯЖКА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40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373487"/>
            <a:ext cx="104394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Зміст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Протяжка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</a:rPr>
              <a:t>ковальська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як основна </a:t>
            </a:r>
            <a:r>
              <a:rPr lang="uk-UA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формотворувальна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операція кування.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dirty="0" smtClean="0"/>
              <a:t>Зусилля протяжки.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Способи</a:t>
            </a:r>
            <a:r>
              <a:rPr lang="ru-RU" dirty="0" smtClean="0"/>
              <a:t> протяжки.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8452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7675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Література</a:t>
            </a:r>
            <a:endParaRPr lang="uk-UA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90550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1.	</a:t>
            </a:r>
            <a:r>
              <a:rPr lang="uk-UA" dirty="0"/>
              <a:t>Соколов Л.М., Алієв І.С., </a:t>
            </a:r>
            <a:r>
              <a:rPr lang="uk-UA" dirty="0" err="1"/>
              <a:t>Марков</a:t>
            </a:r>
            <a:r>
              <a:rPr lang="uk-UA" dirty="0"/>
              <a:t> О.Є., Алієва Л.І. Технологія кування: посібник для самостійної роботи студентів всіх форм навчання спеціальностей «Обробка металів тиском», «Машини та технологія обробки тиском» з дисципліни «Технологія кування» / Л.М. Соколов, І.С. Алієв, О.Є. </a:t>
            </a:r>
            <a:r>
              <a:rPr lang="uk-UA" dirty="0" err="1"/>
              <a:t>Марков</a:t>
            </a:r>
            <a:r>
              <a:rPr lang="uk-UA" dirty="0"/>
              <a:t>, Л.І. Алієва. – Краматорськ: ДДМА, 2010. –  300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2.	</a:t>
            </a:r>
            <a:r>
              <a:rPr lang="uk-UA" dirty="0"/>
              <a:t>Алієв, І. С. Гаряче об’ємне штампування : навчальний посібник / І. С. Алієв, Я. Г. </a:t>
            </a:r>
            <a:r>
              <a:rPr lang="uk-UA" dirty="0" err="1"/>
              <a:t>Жбанков</a:t>
            </a:r>
            <a:r>
              <a:rPr lang="uk-UA" dirty="0"/>
              <a:t>. – Краматорськ : ДДМА, 2012. – 240 с</a:t>
            </a:r>
            <a:r>
              <a:rPr lang="uk-UA" dirty="0" smtClean="0"/>
              <a:t>. </a:t>
            </a:r>
            <a:endParaRPr lang="ru-RU" dirty="0"/>
          </a:p>
          <a:p>
            <a:r>
              <a:rPr lang="ru-RU" dirty="0"/>
              <a:t>3.	 Евстратов В. А. Основы технологии выдавливания и конструирования штампов / В. А. Евстратов. – Харьков: </a:t>
            </a:r>
            <a:r>
              <a:rPr lang="ru-RU" dirty="0" err="1"/>
              <a:t>Вища</a:t>
            </a:r>
            <a:r>
              <a:rPr lang="ru-RU" dirty="0"/>
              <a:t> школа. Изд-во при </a:t>
            </a:r>
            <a:r>
              <a:rPr lang="ru-RU" dirty="0" err="1"/>
              <a:t>Харьк</a:t>
            </a:r>
            <a:r>
              <a:rPr lang="ru-RU" dirty="0"/>
              <a:t>. Ун-те, 1987. – 144 с. </a:t>
            </a:r>
          </a:p>
          <a:p>
            <a:r>
              <a:rPr lang="ru-RU" dirty="0" smtClean="0"/>
              <a:t>4.</a:t>
            </a:r>
            <a:r>
              <a:rPr lang="ru-RU" dirty="0"/>
              <a:t>	 Ковка и штамповка. Справочник в 4-х т. / Под ред. Е.И. Семенова [и др.]. – М.: Машиностроение. 1987. Т.З. Холодная объемная штамповка / Под ред. Г.А. Навроцкого, 1987. – 384 с.</a:t>
            </a:r>
          </a:p>
          <a:p>
            <a:r>
              <a:rPr lang="ru-RU" dirty="0"/>
              <a:t>6.	Кузнецу – штамповщику: Справочное пособие / Л.Н. Соколов, В.Н. Ефимов, Ю.А. Кащенко, И.С. Алиев [и др.] – Донецк: Донбасс, 1986. – 144 с.</a:t>
            </a:r>
          </a:p>
          <a:p>
            <a:r>
              <a:rPr lang="ru-RU" dirty="0" smtClean="0"/>
              <a:t>7.</a:t>
            </a:r>
            <a:r>
              <a:rPr lang="ru-RU" dirty="0"/>
              <a:t>	Данченко В. М.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тиском</a:t>
            </a:r>
            <a:r>
              <a:rPr lang="ru-RU" dirty="0"/>
              <a:t> / В. М. Данченко, В. О. </a:t>
            </a:r>
            <a:r>
              <a:rPr lang="ru-RU" dirty="0" err="1"/>
              <a:t>Гринкевич</a:t>
            </a:r>
            <a:r>
              <a:rPr lang="ru-RU" dirty="0"/>
              <a:t>, О. М. Головко. – </a:t>
            </a:r>
            <a:r>
              <a:rPr lang="ru-RU" dirty="0" err="1"/>
              <a:t>Дніпропетровськ</a:t>
            </a:r>
            <a:r>
              <a:rPr lang="ru-RU" dirty="0"/>
              <a:t> : Пороги, 2008. – 370 с.</a:t>
            </a:r>
          </a:p>
          <a:p>
            <a:r>
              <a:rPr lang="ru-RU" dirty="0" smtClean="0"/>
              <a:t>8.</a:t>
            </a:r>
            <a:r>
              <a:rPr lang="ru-RU" dirty="0"/>
              <a:t>	Воронцов А. Л. Теория и расчеты процессов обработки металлов давлением : учеб. пособие : в 2 т. / А. Л. Воронцов. – М. : Изд-во МГТУ им. Н. Э. Баумана, 2014. – ISBN 978–5–70038–3916–4.</a:t>
            </a:r>
          </a:p>
          <a:p>
            <a:r>
              <a:rPr lang="ru-RU" smtClean="0"/>
              <a:t>9.</a:t>
            </a:r>
            <a:r>
              <a:rPr lang="ru-RU" dirty="0"/>
              <a:t>	 Дмитриев А. М. Технология ковки и объемной штамповки. Часть 1. Объемная штамповка выдавливанием: учебник для вузов / А. М. Дмитриев, А. Л. Воронцов. – М.: Машиностроение–1, 2005. – 500 с.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9107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1551" y="360608"/>
            <a:ext cx="7820213" cy="606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285" y="0"/>
            <a:ext cx="52614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28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273" y="1176983"/>
            <a:ext cx="6949609" cy="448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46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9178" y="1249251"/>
            <a:ext cx="9122008" cy="475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328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0998" y="296214"/>
            <a:ext cx="6346194" cy="6176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20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338" y="206248"/>
            <a:ext cx="10251583" cy="722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041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27</Words>
  <Application>Microsoft Office PowerPoint</Application>
  <PresentationFormat>Произвольный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Практична робота №3</vt:lpstr>
      <vt:lpstr>Презентация PowerPoint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№1</dc:title>
  <dc:creator>Олег Гайдамак</dc:creator>
  <cp:lastModifiedBy>USER</cp:lastModifiedBy>
  <cp:revision>12</cp:revision>
  <dcterms:created xsi:type="dcterms:W3CDTF">2021-05-24T19:01:26Z</dcterms:created>
  <dcterms:modified xsi:type="dcterms:W3CDTF">2021-05-26T10:36:10Z</dcterms:modified>
</cp:coreProperties>
</file>