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4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81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2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2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0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63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1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№5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 </a:t>
            </a:r>
            <a:endParaRPr lang="uk-UA" dirty="0"/>
          </a:p>
          <a:p>
            <a:r>
              <a:rPr lang="ru-RU" b="1" dirty="0"/>
              <a:t>РОЗРОБЛЕННЯ КРЕСЛЕНЬ ПОКОВОК, ЩО ОДЕРЖУЮТЬ ШТАМПУВАННЯМ НА МОЛОТАХ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40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618" y="11952"/>
            <a:ext cx="7381460" cy="654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074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788" y="669702"/>
            <a:ext cx="10665470" cy="50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006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089" y="746976"/>
            <a:ext cx="8985010" cy="504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8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73487"/>
            <a:ext cx="104394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Вихідні </a:t>
            </a:r>
            <a:r>
              <a:rPr lang="uk-UA" dirty="0" smtClean="0"/>
              <a:t>дані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Послідовність </a:t>
            </a:r>
            <a:r>
              <a:rPr lang="uk-UA" dirty="0" smtClean="0"/>
              <a:t>виконання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Види поверхонь </a:t>
            </a:r>
            <a:r>
              <a:rPr lang="uk-UA" dirty="0" smtClean="0"/>
              <a:t>рознімання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Розташування </a:t>
            </a:r>
            <a:r>
              <a:rPr lang="uk-UA" dirty="0"/>
              <a:t>штампувальних ухилів в залежності від поверхні рознімання при штампуванні на </a:t>
            </a:r>
            <a:r>
              <a:rPr lang="uk-UA" dirty="0" smtClean="0"/>
              <a:t>молоті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Призначення допуску на міжосьову </a:t>
            </a:r>
            <a:r>
              <a:rPr lang="uk-UA" dirty="0" smtClean="0"/>
              <a:t>відстань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 Розташування знаків </a:t>
            </a:r>
            <a:r>
              <a:rPr lang="uk-UA" dirty="0" smtClean="0"/>
              <a:t>намітки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Поковка з кільцевим виступом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45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Література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9055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1.</a:t>
            </a:r>
            <a:r>
              <a:rPr lang="ru-RU" dirty="0"/>
              <a:t>	 Евстратов В. А. Основы технологии выдавливания и конструирования штампов / В. А. Евстратов. – Харьков: </a:t>
            </a:r>
            <a:r>
              <a:rPr lang="ru-RU" dirty="0" err="1"/>
              <a:t>Вища</a:t>
            </a:r>
            <a:r>
              <a:rPr lang="ru-RU" dirty="0"/>
              <a:t> школа. Изд-во при </a:t>
            </a:r>
            <a:r>
              <a:rPr lang="ru-RU" dirty="0" err="1"/>
              <a:t>Харьк</a:t>
            </a:r>
            <a:r>
              <a:rPr lang="ru-RU" dirty="0"/>
              <a:t>. Ун-те, 1987. – 144 с. </a:t>
            </a:r>
          </a:p>
          <a:p>
            <a:r>
              <a:rPr lang="ru-RU" dirty="0" smtClean="0"/>
              <a:t>2. </a:t>
            </a:r>
            <a:r>
              <a:rPr lang="uk-UA" dirty="0"/>
              <a:t>Соколов Л.М., Алієв І.С., </a:t>
            </a:r>
            <a:r>
              <a:rPr lang="uk-UA" dirty="0" err="1"/>
              <a:t>Марков</a:t>
            </a:r>
            <a:r>
              <a:rPr lang="uk-UA" dirty="0"/>
              <a:t> О.Є., Алієва Л.І. Технологія кування: посібник для самостійної роботи студентів всіх форм навчання спеціальностей «Обробка металів тиском», «Машини та технологія обробки тиском» з дисципліни «Технологія кування» / Л.М. Соколов, І.С. Алієв, О.Є. </a:t>
            </a:r>
            <a:r>
              <a:rPr lang="uk-UA" dirty="0" err="1"/>
              <a:t>Марков</a:t>
            </a:r>
            <a:r>
              <a:rPr lang="uk-UA" dirty="0"/>
              <a:t>, Л.І. Алієва. – Краматорськ: ДДМА, 2010. –  300 с.</a:t>
            </a:r>
            <a:endParaRPr lang="ru-RU" dirty="0"/>
          </a:p>
          <a:p>
            <a:r>
              <a:rPr lang="ru-RU" dirty="0" smtClean="0"/>
              <a:t>3.</a:t>
            </a:r>
            <a:r>
              <a:rPr lang="ru-RU" dirty="0"/>
              <a:t>	 Ковка и штамповка. Справочник в 4-х т. / Под ред. Е.И. Семенова [и др.]. – М.: Машиностроение. 1987. Т.З. Холодная объемная штамповка / Под ред. Г.А. Навроцкого, 1987. – 384 с.</a:t>
            </a:r>
          </a:p>
          <a:p>
            <a:r>
              <a:rPr lang="ru-RU" dirty="0" smtClean="0"/>
              <a:t>4.</a:t>
            </a:r>
            <a:r>
              <a:rPr lang="ru-RU" dirty="0"/>
              <a:t>	Кузнецу – штамповщику: Справочное пособие / Л.Н. Соколов, В.Н. Ефимов, Ю.А. Кащенко, И.С. Алиев [и др.] – Донецк: Донбасс, 1986. – 144 с.</a:t>
            </a:r>
          </a:p>
          <a:p>
            <a:r>
              <a:rPr lang="ru-RU" dirty="0"/>
              <a:t>5</a:t>
            </a:r>
            <a:r>
              <a:rPr lang="ru-RU" dirty="0" smtClean="0"/>
              <a:t>.</a:t>
            </a:r>
            <a:r>
              <a:rPr lang="ru-RU" dirty="0"/>
              <a:t>	</a:t>
            </a:r>
            <a:r>
              <a:rPr lang="uk-UA" dirty="0"/>
              <a:t>Алієв, І. С. Гаряче об’ємне штампування : навчальний посібник / І. С. Алієв, Я. Г. </a:t>
            </a:r>
            <a:r>
              <a:rPr lang="uk-UA" dirty="0" err="1"/>
              <a:t>Жбанков</a:t>
            </a:r>
            <a:r>
              <a:rPr lang="uk-UA" dirty="0"/>
              <a:t>. – Краматорськ : ДДМА, 2012. – 240 с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 smtClean="0"/>
              <a:t>6.</a:t>
            </a:r>
            <a:r>
              <a:rPr lang="ru-RU" dirty="0"/>
              <a:t>	Данченко В. М.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 / В. М. Данченко, В. О. </a:t>
            </a:r>
            <a:r>
              <a:rPr lang="ru-RU" dirty="0" err="1"/>
              <a:t>Гринкевич</a:t>
            </a:r>
            <a:r>
              <a:rPr lang="ru-RU" dirty="0"/>
              <a:t>, О. М. Головко. – </a:t>
            </a:r>
            <a:r>
              <a:rPr lang="ru-RU" dirty="0" err="1"/>
              <a:t>Дніпропетровськ</a:t>
            </a:r>
            <a:r>
              <a:rPr lang="ru-RU" dirty="0"/>
              <a:t> : Пороги, 2008. – 370 с.</a:t>
            </a:r>
          </a:p>
          <a:p>
            <a:r>
              <a:rPr lang="ru-RU" dirty="0" smtClean="0"/>
              <a:t>7.</a:t>
            </a:r>
            <a:r>
              <a:rPr lang="ru-RU" dirty="0"/>
              <a:t>	Воронцов А. Л. Теория и расчеты процессов обработки металлов давлением : учеб. пособие : в 2 т. / А. Л. Воронцов. – М. : Изд-во МГТУ им. Н. Э. Баумана, 2014. – ISBN 978–5–70038–3916–4.</a:t>
            </a:r>
          </a:p>
          <a:p>
            <a:r>
              <a:rPr lang="ru-RU" dirty="0" smtClean="0"/>
              <a:t>8.</a:t>
            </a:r>
            <a:r>
              <a:rPr lang="ru-RU" dirty="0"/>
              <a:t>	 Дмитриев А. М. Технология ковки и объемной штамповки. Часть 1. Объемная штамповка выдавливанием: учебник для вузов / А. М. Дмитриев, А. Л. Воронцов. – М.: Машиностроение–1, 2005. – 500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107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380" y="-70877"/>
            <a:ext cx="6825803" cy="666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4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588" y="1781392"/>
            <a:ext cx="10178953" cy="300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1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819" y="193182"/>
            <a:ext cx="7935792" cy="625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82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83" y="837126"/>
            <a:ext cx="10427215" cy="50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56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627" y="244699"/>
            <a:ext cx="9359900" cy="653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901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987" y="1602020"/>
            <a:ext cx="9581505" cy="310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4268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</Words>
  <Application>Microsoft Office PowerPoint</Application>
  <PresentationFormat>Произвольный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Практична робота №5</vt:lpstr>
      <vt:lpstr>Презентация PowerPoint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№1</dc:title>
  <dc:creator>Олег Гайдамак</dc:creator>
  <cp:lastModifiedBy>USER</cp:lastModifiedBy>
  <cp:revision>17</cp:revision>
  <dcterms:created xsi:type="dcterms:W3CDTF">2021-05-24T19:01:26Z</dcterms:created>
  <dcterms:modified xsi:type="dcterms:W3CDTF">2021-05-26T10:42:38Z</dcterms:modified>
</cp:coreProperties>
</file>