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14" y="-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72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81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5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2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2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0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633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9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0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84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12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№6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 </a:t>
            </a:r>
            <a:endParaRPr lang="uk-UA" dirty="0"/>
          </a:p>
          <a:p>
            <a:r>
              <a:rPr lang="ru-RU" b="1" dirty="0"/>
              <a:t>РОЗРАХУНОК ТЕХНОЛОГІЧНИХ ПРОЦЕСІВ ШТАМПУВАННЯ НА ГКМ, КГШП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40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73487"/>
            <a:ext cx="10439400" cy="58034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Зміст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Вихідні </a:t>
            </a:r>
            <a:r>
              <a:rPr lang="uk-UA" dirty="0" smtClean="0"/>
              <a:t>дані.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/>
              <a:t> 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Мета роботи.</a:t>
            </a:r>
            <a:endParaRPr lang="uk-UA" dirty="0"/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Послідовність </a:t>
            </a:r>
            <a:r>
              <a:rPr lang="uk-UA" dirty="0" smtClean="0"/>
              <a:t>виконання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Самостійна </a:t>
            </a:r>
            <a:r>
              <a:rPr lang="uk-UA" dirty="0" smtClean="0"/>
              <a:t>робота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845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Література</a:t>
            </a: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9055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1.</a:t>
            </a:r>
            <a:r>
              <a:rPr lang="ru-RU" dirty="0"/>
              <a:t>	</a:t>
            </a:r>
            <a:r>
              <a:rPr lang="uk-UA" dirty="0"/>
              <a:t>Алієв, І. С. Гаряче об’ємне штампування : навчальний посібник / І. С. Алієв, Я. Г. </a:t>
            </a:r>
            <a:r>
              <a:rPr lang="uk-UA" dirty="0" err="1"/>
              <a:t>Жбанков</a:t>
            </a:r>
            <a:r>
              <a:rPr lang="uk-UA" dirty="0"/>
              <a:t>. – Краматорськ : ДДМА, 2012. – 240 с.</a:t>
            </a:r>
            <a:endParaRPr lang="ru-RU" dirty="0" smtClean="0"/>
          </a:p>
          <a:p>
            <a:r>
              <a:rPr lang="ru-RU" dirty="0" smtClean="0"/>
              <a:t>2. Овчинников </a:t>
            </a:r>
            <a:r>
              <a:rPr lang="ru-RU" dirty="0"/>
              <a:t>А. Г. Основы теории штамповки выдавливанием на прессах / А. Г. Овчинников. – М.: Машиностроение, 1983. – 200 с.</a:t>
            </a:r>
          </a:p>
          <a:p>
            <a:r>
              <a:rPr lang="ru-RU" dirty="0"/>
              <a:t>3.	 Евстратов В. А. Основы технологии выдавливания и конструирования штампов / В. А. Евстратов. – Харьков: </a:t>
            </a:r>
            <a:r>
              <a:rPr lang="ru-RU" dirty="0" err="1"/>
              <a:t>Вища</a:t>
            </a:r>
            <a:r>
              <a:rPr lang="ru-RU" dirty="0"/>
              <a:t> школа. Изд-во при </a:t>
            </a:r>
            <a:r>
              <a:rPr lang="ru-RU" dirty="0" err="1"/>
              <a:t>Харьк</a:t>
            </a:r>
            <a:r>
              <a:rPr lang="ru-RU" dirty="0"/>
              <a:t>. Ун-те, 1987. – 144 с. </a:t>
            </a:r>
          </a:p>
          <a:p>
            <a:r>
              <a:rPr lang="ru-RU" dirty="0" smtClean="0"/>
              <a:t>4.</a:t>
            </a:r>
            <a:r>
              <a:rPr lang="ru-RU" dirty="0"/>
              <a:t>	 Ковка и штамповка. Справочник в 4-х т. / Под ред. Е.И. Семенова [и др.]. – М.: Машиностроение. 1987. Т.З. Холодная объемная штамповка / Под ред. Г.А. Навроцкого, 1987. – 384 с.</a:t>
            </a:r>
          </a:p>
          <a:p>
            <a:r>
              <a:rPr lang="ru-RU" dirty="0" smtClean="0"/>
              <a:t>5.</a:t>
            </a:r>
            <a:r>
              <a:rPr lang="ru-RU" dirty="0"/>
              <a:t>	Кузнецу – штамповщику: Справочное пособие / Л.Н. Соколов, В.Н. Ефимов, Ю.А. Кащенко, И.С. Алиев [и др.] – Донецк: Донбасс, 1986. – 144 с.</a:t>
            </a:r>
          </a:p>
          <a:p>
            <a:r>
              <a:rPr lang="ru-RU" dirty="0" smtClean="0"/>
              <a:t>6. </a:t>
            </a:r>
            <a:r>
              <a:rPr lang="uk-UA" dirty="0"/>
              <a:t>Соколов Л.М., Алієв І.С., </a:t>
            </a:r>
            <a:r>
              <a:rPr lang="uk-UA" dirty="0" err="1"/>
              <a:t>Марков</a:t>
            </a:r>
            <a:r>
              <a:rPr lang="uk-UA" dirty="0"/>
              <a:t> О.Є., Алієва Л.І. Технологія кування: посібник для самостійної роботи студентів всіх форм навчання спеціальностей «Обробка металів тиском», «Машини та технологія обробки тиском» з дисципліни «Технологія кування» / Л.М. Соколов, І.С. Алієв, О.Є. </a:t>
            </a:r>
            <a:r>
              <a:rPr lang="uk-UA" dirty="0" err="1"/>
              <a:t>Марков</a:t>
            </a:r>
            <a:r>
              <a:rPr lang="uk-UA" dirty="0"/>
              <a:t>, Л.І. Алієва. – Краматорськ: ДДМА, 2010. –  300 с.</a:t>
            </a:r>
            <a:r>
              <a:rPr lang="ru-RU" dirty="0"/>
              <a:t>	</a:t>
            </a:r>
          </a:p>
          <a:p>
            <a:r>
              <a:rPr lang="ru-RU" dirty="0" smtClean="0"/>
              <a:t>7.</a:t>
            </a:r>
            <a:r>
              <a:rPr lang="ru-RU" dirty="0"/>
              <a:t>	Данченко В. М.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 / В. М. Данченко, В. О. </a:t>
            </a:r>
            <a:r>
              <a:rPr lang="ru-RU" dirty="0" err="1"/>
              <a:t>Гринкевич</a:t>
            </a:r>
            <a:r>
              <a:rPr lang="ru-RU" dirty="0"/>
              <a:t>, О. М. Головко. – </a:t>
            </a:r>
            <a:r>
              <a:rPr lang="ru-RU" dirty="0" err="1"/>
              <a:t>Дніпропетровськ</a:t>
            </a:r>
            <a:r>
              <a:rPr lang="ru-RU" dirty="0"/>
              <a:t> : Пороги, 2008. – 370 с.</a:t>
            </a:r>
          </a:p>
          <a:p>
            <a:r>
              <a:rPr lang="ru-RU" dirty="0" smtClean="0"/>
              <a:t>8.</a:t>
            </a:r>
            <a:r>
              <a:rPr lang="ru-RU" dirty="0"/>
              <a:t>	Воронцов А. Л. Теория и расчеты процессов обработки металлов давлением : учеб. пособие : в 2 т. / А. Л. Воронцов. – М. : Изд-во МГТУ им. Н. Э. Баумана, 2014. – ISBN 978–5–70038–3916–4.</a:t>
            </a:r>
          </a:p>
          <a:p>
            <a:r>
              <a:rPr lang="ru-RU" dirty="0" smtClean="0"/>
              <a:t>9.</a:t>
            </a:r>
            <a:r>
              <a:rPr lang="ru-RU" dirty="0"/>
              <a:t>	 Дмитриев А. М. Технология ковки и объемной штамповки. Часть 1. Объемная штамповка выдавливанием: учебник для вузов / А. М. Дмитриев, А. Л. Воронцов. – М.: Машиностроение–1, 2005. – 500 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107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380" y="-70877"/>
            <a:ext cx="6825803" cy="666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34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652" y="103030"/>
            <a:ext cx="5790286" cy="653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1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663" y="334851"/>
            <a:ext cx="7943608" cy="137978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3048" y="1916178"/>
            <a:ext cx="7637172" cy="442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82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067" y="463640"/>
            <a:ext cx="5877277" cy="47248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0344" y="631064"/>
            <a:ext cx="6232949" cy="413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879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11</Words>
  <Application>Microsoft Office PowerPoint</Application>
  <PresentationFormat>Произвольный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Практична робота №6</vt:lpstr>
      <vt:lpstr>Презентация PowerPoint</vt:lpstr>
      <vt:lpstr>Література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№1</dc:title>
  <dc:creator>Олег Гайдамак</dc:creator>
  <cp:lastModifiedBy>USER</cp:lastModifiedBy>
  <cp:revision>19</cp:revision>
  <dcterms:created xsi:type="dcterms:W3CDTF">2021-05-24T19:01:26Z</dcterms:created>
  <dcterms:modified xsi:type="dcterms:W3CDTF">2021-05-26T10:45:28Z</dcterms:modified>
</cp:coreProperties>
</file>