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0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14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9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72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681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5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52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28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02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633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79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0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184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812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№7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 </a:t>
            </a:r>
            <a:endParaRPr lang="uk-UA" dirty="0"/>
          </a:p>
          <a:p>
            <a:r>
              <a:rPr lang="ru-RU" b="1" dirty="0"/>
              <a:t>РОЗРОБКА ТЕХНОЛОГІЧНИХ ПРОЦЕСІВ ШТАМПУВАННЯ ОБКОЧУВАННЯМ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40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298" y="136023"/>
            <a:ext cx="5135062" cy="55252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4773" y="535578"/>
            <a:ext cx="4764921" cy="511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14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373487"/>
            <a:ext cx="10439400" cy="580347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Зміст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Обладнання</a:t>
            </a:r>
            <a:r>
              <a:rPr lang="ru-RU" dirty="0"/>
              <a:t> для холодного торцевого </a:t>
            </a:r>
            <a:r>
              <a:rPr lang="ru-RU" dirty="0" err="1"/>
              <a:t>розкочування</a:t>
            </a:r>
            <a:r>
              <a:rPr lang="uk-UA" dirty="0" smtClean="0"/>
              <a:t>.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/>
              <a:t> 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Технологічні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штампування</a:t>
            </a:r>
            <a:r>
              <a:rPr lang="ru-RU" dirty="0"/>
              <a:t> </a:t>
            </a:r>
            <a:r>
              <a:rPr lang="ru-RU" dirty="0" err="1"/>
              <a:t>обкочуванням</a:t>
            </a:r>
            <a:r>
              <a:rPr lang="uk-UA" dirty="0" smtClean="0"/>
              <a:t>.</a:t>
            </a:r>
            <a:endParaRPr lang="uk-UA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845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Література</a:t>
            </a: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9055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1.	</a:t>
            </a:r>
            <a:r>
              <a:rPr lang="ru-RU" dirty="0"/>
              <a:t> </a:t>
            </a:r>
            <a:r>
              <a:rPr lang="ru-RU" dirty="0" err="1"/>
              <a:t>Матвийчук</a:t>
            </a:r>
            <a:r>
              <a:rPr lang="en-US" dirty="0"/>
              <a:t> </a:t>
            </a:r>
            <a:r>
              <a:rPr lang="ru-RU" dirty="0"/>
              <a:t>В.</a:t>
            </a:r>
            <a:r>
              <a:rPr lang="en-US" dirty="0"/>
              <a:t> </a:t>
            </a:r>
            <a:r>
              <a:rPr lang="ru-RU" dirty="0"/>
              <a:t>А. Совершенствование процессов локальной ротационной обработки давлением на основе анализа </a:t>
            </a:r>
            <a:r>
              <a:rPr lang="ru-RU" dirty="0" err="1"/>
              <a:t>деформируемости</a:t>
            </a:r>
            <a:r>
              <a:rPr lang="ru-RU" dirty="0"/>
              <a:t> металлов: Монография / В.</a:t>
            </a:r>
            <a:r>
              <a:rPr lang="en-US" dirty="0"/>
              <a:t> </a:t>
            </a:r>
            <a:r>
              <a:rPr lang="ru-RU" dirty="0"/>
              <a:t>А.</a:t>
            </a:r>
            <a:r>
              <a:rPr lang="en-US" dirty="0"/>
              <a:t> </a:t>
            </a:r>
            <a:r>
              <a:rPr lang="ru-RU" dirty="0" err="1"/>
              <a:t>Матвийчук</a:t>
            </a:r>
            <a:r>
              <a:rPr lang="ru-RU" dirty="0"/>
              <a:t>, И.</a:t>
            </a:r>
            <a:r>
              <a:rPr lang="en-US" dirty="0"/>
              <a:t> </a:t>
            </a:r>
            <a:r>
              <a:rPr lang="ru-RU" dirty="0"/>
              <a:t>С.</a:t>
            </a:r>
            <a:r>
              <a:rPr lang="en-US" dirty="0"/>
              <a:t> </a:t>
            </a:r>
            <a:r>
              <a:rPr lang="ru-RU" dirty="0"/>
              <a:t>Алиев. – Краматорск: ДГМА, 2009. – 268</a:t>
            </a:r>
            <a:r>
              <a:rPr lang="uk-UA" dirty="0"/>
              <a:t> </a:t>
            </a:r>
            <a:r>
              <a:rPr lang="ru-RU" dirty="0"/>
              <a:t>с. 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2.	</a:t>
            </a:r>
            <a:r>
              <a:rPr lang="uk-UA" dirty="0"/>
              <a:t>Удосконалення технології виробництва днищ балонів на основі обкочування інструментом тертя з підсадкою: монографія / С. О. </a:t>
            </a:r>
            <a:r>
              <a:rPr lang="uk-UA" dirty="0" err="1"/>
              <a:t>Шевцов</a:t>
            </a:r>
            <a:r>
              <a:rPr lang="uk-UA" dirty="0"/>
              <a:t>, О. Є. </a:t>
            </a:r>
            <a:r>
              <a:rPr lang="uk-UA" dirty="0" err="1"/>
              <a:t>Марков</a:t>
            </a:r>
            <a:r>
              <a:rPr lang="uk-UA" dirty="0"/>
              <a:t>, О. М. </a:t>
            </a:r>
            <a:r>
              <a:rPr lang="uk-UA" dirty="0" err="1"/>
              <a:t>Кулік</a:t>
            </a:r>
            <a:r>
              <a:rPr lang="uk-UA" dirty="0"/>
              <a:t>. – Краматорськ: ДДМА, 2018 – 128 с</a:t>
            </a:r>
            <a:r>
              <a:rPr lang="uk-UA" dirty="0" smtClean="0"/>
              <a:t>. </a:t>
            </a:r>
            <a:endParaRPr lang="ru-RU" dirty="0"/>
          </a:p>
          <a:p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 err="1"/>
              <a:t>Матвійчук</a:t>
            </a:r>
            <a:r>
              <a:rPr lang="ru-RU" dirty="0"/>
              <a:t> В.А., </a:t>
            </a:r>
            <a:r>
              <a:rPr lang="ru-RU" dirty="0" err="1"/>
              <a:t>Колісник</a:t>
            </a:r>
            <a:r>
              <a:rPr lang="ru-RU" dirty="0"/>
              <a:t> М.А.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широких </a:t>
            </a:r>
            <a:r>
              <a:rPr lang="ru-RU" dirty="0" err="1"/>
              <a:t>фланців</a:t>
            </a:r>
            <a:r>
              <a:rPr lang="ru-RU" dirty="0"/>
              <a:t> на </a:t>
            </a:r>
            <a:r>
              <a:rPr lang="ru-RU" dirty="0" err="1"/>
              <a:t>листових</a:t>
            </a:r>
            <a:r>
              <a:rPr lang="ru-RU" dirty="0"/>
              <a:t> заготовках методом </a:t>
            </a:r>
            <a:r>
              <a:rPr lang="ru-RU" dirty="0" err="1"/>
              <a:t>штампування</a:t>
            </a:r>
            <a:r>
              <a:rPr lang="ru-RU" dirty="0"/>
              <a:t> </a:t>
            </a:r>
            <a:r>
              <a:rPr lang="ru-RU" dirty="0" err="1"/>
              <a:t>обкочуванням</a:t>
            </a:r>
            <a:r>
              <a:rPr lang="ru-RU" dirty="0"/>
              <a:t>. </a:t>
            </a:r>
            <a:r>
              <a:rPr lang="ru-RU" i="1" dirty="0" err="1"/>
              <a:t>Техніка</a:t>
            </a:r>
            <a:r>
              <a:rPr lang="ru-RU" i="1" dirty="0"/>
              <a:t>, </a:t>
            </a:r>
            <a:r>
              <a:rPr lang="ru-RU" i="1" dirty="0" err="1"/>
              <a:t>енергетика</a:t>
            </a:r>
            <a:r>
              <a:rPr lang="ru-RU" i="1" dirty="0"/>
              <a:t>, транспорт АПК.</a:t>
            </a:r>
            <a:r>
              <a:rPr lang="ru-RU" dirty="0"/>
              <a:t> 2021. № 1(112). С. 38-45. </a:t>
            </a:r>
            <a:r>
              <a:rPr lang="ru-RU" dirty="0"/>
              <a:t>	</a:t>
            </a:r>
          </a:p>
          <a:p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 err="1"/>
              <a:t>Матвійчук</a:t>
            </a:r>
            <a:r>
              <a:rPr lang="ru-RU" dirty="0"/>
              <a:t> В. А.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локального </a:t>
            </a:r>
            <a:r>
              <a:rPr lang="ru-RU" dirty="0" err="1"/>
              <a:t>деформування</a:t>
            </a:r>
            <a:r>
              <a:rPr lang="ru-RU" dirty="0"/>
              <a:t>. </a:t>
            </a:r>
            <a:r>
              <a:rPr lang="ru-RU" dirty="0" err="1"/>
              <a:t>Монографія</a:t>
            </a:r>
            <a:r>
              <a:rPr lang="ru-RU" dirty="0"/>
              <a:t> / В. А. </a:t>
            </a:r>
            <a:r>
              <a:rPr lang="ru-RU" dirty="0" err="1"/>
              <a:t>Матвійчук</a:t>
            </a:r>
            <a:r>
              <a:rPr lang="ru-RU" dirty="0"/>
              <a:t>, В. М. </a:t>
            </a:r>
            <a:r>
              <a:rPr lang="ru-RU" dirty="0" err="1"/>
              <a:t>Михалевич</a:t>
            </a:r>
            <a:r>
              <a:rPr lang="ru-RU" dirty="0"/>
              <a:t>. С. 339-363.Теорія та практика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 / </a:t>
            </a:r>
            <a:r>
              <a:rPr lang="ru-RU" dirty="0" err="1"/>
              <a:t>Під</a:t>
            </a:r>
            <a:r>
              <a:rPr lang="ru-RU" dirty="0"/>
              <a:t> ред. </a:t>
            </a:r>
            <a:r>
              <a:rPr lang="ru-RU" dirty="0" err="1"/>
              <a:t>Богуслаєва</a:t>
            </a:r>
            <a:r>
              <a:rPr lang="ru-RU" dirty="0"/>
              <a:t> В. О., </a:t>
            </a:r>
            <a:r>
              <a:rPr lang="ru-RU" dirty="0" err="1"/>
              <a:t>Бобиря</a:t>
            </a:r>
            <a:r>
              <a:rPr lang="ru-RU" dirty="0"/>
              <a:t> М. І., </a:t>
            </a:r>
            <a:r>
              <a:rPr lang="ru-RU" dirty="0" err="1"/>
              <a:t>Тітова</a:t>
            </a:r>
            <a:r>
              <a:rPr lang="ru-RU" dirty="0"/>
              <a:t> В. А., </a:t>
            </a:r>
            <a:r>
              <a:rPr lang="ru-RU" dirty="0" err="1"/>
              <a:t>Качана</a:t>
            </a:r>
            <a:r>
              <a:rPr lang="ru-RU" dirty="0"/>
              <a:t> О. Я. – </a:t>
            </a:r>
            <a:r>
              <a:rPr lang="ru-RU" dirty="0" err="1"/>
              <a:t>Запоріжжя</a:t>
            </a:r>
            <a:r>
              <a:rPr lang="ru-RU" dirty="0"/>
              <a:t>, вид. АТ «</a:t>
            </a:r>
            <a:r>
              <a:rPr lang="ru-RU" dirty="0" err="1"/>
              <a:t>МоторСіч</a:t>
            </a:r>
            <a:r>
              <a:rPr lang="ru-RU" dirty="0"/>
              <a:t>», 2016. – 522 с. </a:t>
            </a:r>
            <a:endParaRPr lang="ru-RU" dirty="0" smtClean="0"/>
          </a:p>
          <a:p>
            <a:r>
              <a:rPr lang="ru-RU" dirty="0" smtClean="0"/>
              <a:t>5. </a:t>
            </a:r>
            <a:r>
              <a:rPr lang="ru-RU" dirty="0" err="1" smtClean="0"/>
              <a:t>Матвійчук</a:t>
            </a:r>
            <a:r>
              <a:rPr lang="ru-RU" dirty="0" smtClean="0"/>
              <a:t> </a:t>
            </a:r>
            <a:r>
              <a:rPr lang="ru-RU" dirty="0"/>
              <a:t>В.А., </a:t>
            </a:r>
            <a:r>
              <a:rPr lang="ru-RU" dirty="0" err="1"/>
              <a:t>Колісник</a:t>
            </a:r>
            <a:r>
              <a:rPr lang="ru-RU" dirty="0"/>
              <a:t> М.А., </a:t>
            </a:r>
            <a:r>
              <a:rPr lang="ru-RU" dirty="0" err="1"/>
              <a:t>Штуць</a:t>
            </a:r>
            <a:r>
              <a:rPr lang="ru-RU" dirty="0"/>
              <a:t> А.А. </a:t>
            </a:r>
            <a:r>
              <a:rPr lang="ru-RU" dirty="0" err="1"/>
              <a:t>Дослідження</a:t>
            </a:r>
            <a:r>
              <a:rPr lang="ru-RU" dirty="0"/>
              <a:t> напружено-</a:t>
            </a:r>
            <a:r>
              <a:rPr lang="ru-RU" dirty="0" err="1"/>
              <a:t>деформовного</a:t>
            </a:r>
            <a:r>
              <a:rPr lang="ru-RU" dirty="0"/>
              <a:t> стану </a:t>
            </a:r>
            <a:r>
              <a:rPr lang="ru-RU" dirty="0" err="1"/>
              <a:t>матеріалу</a:t>
            </a:r>
            <a:r>
              <a:rPr lang="ru-RU" dirty="0"/>
              <a:t> заготовок при прямому </a:t>
            </a:r>
            <a:r>
              <a:rPr lang="ru-RU" dirty="0" err="1"/>
              <a:t>витискуванні</a:t>
            </a:r>
            <a:r>
              <a:rPr lang="ru-RU" dirty="0"/>
              <a:t> методом </a:t>
            </a:r>
            <a:r>
              <a:rPr lang="ru-RU" dirty="0" err="1"/>
              <a:t>штампування</a:t>
            </a:r>
            <a:r>
              <a:rPr lang="ru-RU" dirty="0"/>
              <a:t> </a:t>
            </a:r>
            <a:r>
              <a:rPr lang="ru-RU" dirty="0" err="1"/>
              <a:t>обкочування</a:t>
            </a:r>
            <a:r>
              <a:rPr lang="ru-RU" dirty="0"/>
              <a:t>. </a:t>
            </a:r>
            <a:r>
              <a:rPr lang="ru-RU" i="1" dirty="0" err="1"/>
              <a:t>Техніка</a:t>
            </a:r>
            <a:r>
              <a:rPr lang="ru-RU" i="1" dirty="0"/>
              <a:t>, </a:t>
            </a:r>
            <a:r>
              <a:rPr lang="ru-RU" i="1" dirty="0" err="1"/>
              <a:t>енергетика</a:t>
            </a:r>
            <a:r>
              <a:rPr lang="ru-RU" i="1" dirty="0"/>
              <a:t>, транспорт АПК.</a:t>
            </a:r>
            <a:r>
              <a:rPr lang="ru-RU" dirty="0"/>
              <a:t> 2018. № 3(102). С. 77-84. </a:t>
            </a:r>
            <a:r>
              <a:rPr lang="ru-RU" dirty="0"/>
              <a:t>	</a:t>
            </a:r>
          </a:p>
          <a:p>
            <a:r>
              <a:rPr lang="ru-RU" dirty="0" smtClean="0"/>
              <a:t>6.</a:t>
            </a:r>
            <a:r>
              <a:rPr lang="ru-RU" dirty="0"/>
              <a:t>	Воронцов А. Л. Теория и расчеты процессов обработки металлов давлением : учеб. пособие : в 2 т. / А. Л. Воронцов. – М. : Изд-во МГТУ им. Н. Э. Баумана, 2014. – ISBN 978–5–70038–3916–4.</a:t>
            </a:r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107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423" y="-1"/>
            <a:ext cx="9127808" cy="257338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304" y="2478104"/>
            <a:ext cx="6796381" cy="425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34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7630" y="593356"/>
            <a:ext cx="7803554" cy="148363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7630" y="2758191"/>
            <a:ext cx="7997229" cy="336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82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669" y="903040"/>
            <a:ext cx="7688166" cy="185973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2669" y="3314969"/>
            <a:ext cx="7487985" cy="185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38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7.2. </a:t>
            </a:r>
            <a:r>
              <a:rPr lang="ru-RU" dirty="0" err="1"/>
              <a:t>Технологічні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штампування</a:t>
            </a:r>
            <a:r>
              <a:rPr lang="ru-RU" dirty="0"/>
              <a:t> </a:t>
            </a:r>
            <a:r>
              <a:rPr lang="ru-RU" dirty="0" err="1"/>
              <a:t>обкочуванням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3495" y="1541417"/>
            <a:ext cx="8722288" cy="479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11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611" y="313509"/>
            <a:ext cx="9069566" cy="627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990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0481" y="604122"/>
            <a:ext cx="5563162" cy="583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0419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21</Words>
  <Application>Microsoft Office PowerPoint</Application>
  <PresentationFormat>Произвольный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Практична робота №7</vt:lpstr>
      <vt:lpstr>Презентация PowerPoint</vt:lpstr>
      <vt:lpstr>Література</vt:lpstr>
      <vt:lpstr>Презентация PowerPoint</vt:lpstr>
      <vt:lpstr>Презентация PowerPoint</vt:lpstr>
      <vt:lpstr>Презентация PowerPoint</vt:lpstr>
      <vt:lpstr>7.2. Технологічні можливості процесу штампування обкочуванням 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№1</dc:title>
  <dc:creator>Олег Гайдамак</dc:creator>
  <cp:lastModifiedBy>USER</cp:lastModifiedBy>
  <cp:revision>26</cp:revision>
  <dcterms:created xsi:type="dcterms:W3CDTF">2021-05-24T19:01:26Z</dcterms:created>
  <dcterms:modified xsi:type="dcterms:W3CDTF">2021-05-26T11:53:28Z</dcterms:modified>
</cp:coreProperties>
</file>