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8" r:id="rId7"/>
    <p:sldId id="275" r:id="rId8"/>
    <p:sldId id="279" r:id="rId9"/>
    <p:sldId id="276" r:id="rId10"/>
    <p:sldId id="280" r:id="rId11"/>
    <p:sldId id="281" r:id="rId12"/>
    <p:sldId id="282" r:id="rId13"/>
    <p:sldId id="283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№8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 </a:t>
            </a:r>
            <a:endParaRPr lang="uk-UA" dirty="0"/>
          </a:p>
          <a:p>
            <a:r>
              <a:rPr lang="ru-RU" b="1" dirty="0"/>
              <a:t>ДОСЛІДЖЕННЯ РОТАЦІЙНОЇ ВИТЯЖКИ НА ВЕРСТАТАХ З ЧПК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SC_0264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961" y="1249251"/>
            <a:ext cx="6465193" cy="4121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6482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SC_0449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507" y="1171977"/>
            <a:ext cx="6903075" cy="435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97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SC_0001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900" y="746975"/>
            <a:ext cx="6516708" cy="4906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887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796" y="349663"/>
            <a:ext cx="6352370" cy="53645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166" y="349662"/>
            <a:ext cx="5239684" cy="502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11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Вихідні </a:t>
            </a:r>
            <a:r>
              <a:rPr lang="uk-UA" dirty="0" smtClean="0"/>
              <a:t>дані.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/>
              <a:t> 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Фрезерний верстат з ЧПК із обладнанням для виготовлення </a:t>
            </a:r>
            <a:r>
              <a:rPr lang="uk-UA" dirty="0" err="1"/>
              <a:t>вісесиметричних</a:t>
            </a:r>
            <a:r>
              <a:rPr lang="uk-UA" dirty="0"/>
              <a:t> </a:t>
            </a:r>
            <a:r>
              <a:rPr lang="uk-UA" dirty="0" smtClean="0"/>
              <a:t>деталей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Обробка деталі на першій операції у конічну </a:t>
            </a:r>
            <a:r>
              <a:rPr lang="uk-UA" dirty="0" smtClean="0"/>
              <a:t>форму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Проведення експериментальних досліджень на вертикально-фрезерному верстаті з </a:t>
            </a:r>
            <a:r>
              <a:rPr lang="uk-UA" dirty="0" smtClean="0"/>
              <a:t>ЧПК</a:t>
            </a:r>
          </a:p>
          <a:p>
            <a:pPr marL="514350" indent="-514350">
              <a:buFont typeface="+mj-lt"/>
              <a:buAutoNum type="arabicPeriod"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</a:t>
            </a:r>
            <a:r>
              <a:rPr lang="ru-RU" dirty="0"/>
              <a:t>	</a:t>
            </a:r>
            <a:r>
              <a:rPr lang="ru-RU" dirty="0" err="1"/>
              <a:t>Матвийчук</a:t>
            </a:r>
            <a:r>
              <a:rPr lang="en-US" dirty="0"/>
              <a:t> </a:t>
            </a:r>
            <a:r>
              <a:rPr lang="ru-RU" dirty="0"/>
              <a:t>В.</a:t>
            </a:r>
            <a:r>
              <a:rPr lang="en-US" dirty="0"/>
              <a:t> </a:t>
            </a:r>
            <a:r>
              <a:rPr lang="ru-RU" dirty="0"/>
              <a:t>А. Совершенствование процессов локальной ротационной обработки давлением на основе анализа </a:t>
            </a:r>
            <a:r>
              <a:rPr lang="ru-RU" dirty="0" err="1"/>
              <a:t>деформируемости</a:t>
            </a:r>
            <a:r>
              <a:rPr lang="ru-RU" dirty="0"/>
              <a:t> металлов: Монография / В.</a:t>
            </a:r>
            <a:r>
              <a:rPr lang="en-US" dirty="0"/>
              <a:t> </a:t>
            </a:r>
            <a:r>
              <a:rPr lang="ru-RU" dirty="0"/>
              <a:t>А.</a:t>
            </a:r>
            <a:r>
              <a:rPr lang="en-US" dirty="0"/>
              <a:t> </a:t>
            </a:r>
            <a:r>
              <a:rPr lang="ru-RU" dirty="0" err="1"/>
              <a:t>Матвийчук</a:t>
            </a:r>
            <a:r>
              <a:rPr lang="ru-RU" dirty="0"/>
              <a:t>, И.</a:t>
            </a:r>
            <a:r>
              <a:rPr lang="en-US" dirty="0"/>
              <a:t> </a:t>
            </a:r>
            <a:r>
              <a:rPr lang="ru-RU" dirty="0"/>
              <a:t>С.</a:t>
            </a:r>
            <a:r>
              <a:rPr lang="en-US" dirty="0"/>
              <a:t> </a:t>
            </a:r>
            <a:r>
              <a:rPr lang="ru-RU" dirty="0"/>
              <a:t>Алиев. – Краматорск: ДГМА, 2009. – 268</a:t>
            </a:r>
            <a:r>
              <a:rPr lang="uk-UA" dirty="0"/>
              <a:t> </a:t>
            </a:r>
            <a:r>
              <a:rPr lang="ru-RU" dirty="0"/>
              <a:t>с</a:t>
            </a:r>
            <a:r>
              <a:rPr lang="ru-RU" smtClean="0"/>
              <a:t>. </a:t>
            </a:r>
            <a:endParaRPr lang="ru-RU" dirty="0"/>
          </a:p>
          <a:p>
            <a:r>
              <a:rPr lang="ru-RU" dirty="0" smtClean="0"/>
              <a:t>2.</a:t>
            </a:r>
            <a:r>
              <a:rPr lang="ru-RU" dirty="0"/>
              <a:t>	</a:t>
            </a:r>
            <a:r>
              <a:rPr lang="uk-UA" dirty="0"/>
              <a:t>Матвійчук В.А., Колісник М.А. Розробка технологічного процесу формування широких фланців на листових заготовках методом штампування обкочуванням. </a:t>
            </a:r>
            <a:r>
              <a:rPr lang="uk-UA" i="1" dirty="0"/>
              <a:t>Техніка, енергетика, транспорт АПК.</a:t>
            </a:r>
            <a:r>
              <a:rPr lang="uk-UA" dirty="0"/>
              <a:t> 2021. № 1(112). С. 38-45.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3.</a:t>
            </a:r>
            <a:r>
              <a:rPr lang="ru-RU" dirty="0"/>
              <a:t>	</a:t>
            </a:r>
            <a:r>
              <a:rPr lang="ru-RU" dirty="0"/>
              <a:t>Яковлев С. С. Ротационная вытяжка с утонением стенки осесимметричных деталей из анизотропных трубных заготовок / С. С. Яковлев, В. И. </a:t>
            </a:r>
            <a:r>
              <a:rPr lang="ru-RU" dirty="0" err="1"/>
              <a:t>Трегубов</a:t>
            </a:r>
            <a:r>
              <a:rPr lang="ru-RU" dirty="0"/>
              <a:t> / М.: Машиностроение, 2009. – 254 с. </a:t>
            </a:r>
            <a:endParaRPr lang="ru-RU" dirty="0"/>
          </a:p>
          <a:p>
            <a:r>
              <a:rPr lang="ru-RU" dirty="0" smtClean="0"/>
              <a:t>4.</a:t>
            </a:r>
            <a:r>
              <a:rPr lang="ru-RU" dirty="0"/>
              <a:t>	</a:t>
            </a:r>
            <a:r>
              <a:rPr lang="uk-UA" dirty="0"/>
              <a:t>Калюжний О. В. Інтенсифікація формоутворюючих процесів холодного штампування : монографія / О. В. Калюжний, В. Л. Калюжний. – К.: ТОВ «Сік Груп Україна», 2015. – 292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 smtClean="0"/>
              <a:t>5.</a:t>
            </a:r>
            <a:r>
              <a:rPr lang="ru-RU" dirty="0"/>
              <a:t>	</a:t>
            </a:r>
            <a:r>
              <a:rPr lang="ru-RU" dirty="0"/>
              <a:t>Яковлев С.П. Силовые режимы ротационной вытяжки конических деталей из анизотропных материалов / Яковлев С.П., </a:t>
            </a:r>
            <a:r>
              <a:rPr lang="ru-RU" dirty="0" err="1"/>
              <a:t>Драбик</a:t>
            </a:r>
            <a:r>
              <a:rPr lang="ru-RU" dirty="0"/>
              <a:t> А.Н., Яковлев С.С. – Тула : Издательство </a:t>
            </a:r>
            <a:r>
              <a:rPr lang="ru-RU" dirty="0" err="1"/>
              <a:t>ТулГУ</a:t>
            </a:r>
            <a:r>
              <a:rPr lang="ru-RU" dirty="0"/>
              <a:t>. Технические науки. –  2010. – </a:t>
            </a:r>
            <a:r>
              <a:rPr lang="ru-RU" dirty="0" err="1"/>
              <a:t>Вып</a:t>
            </a:r>
            <a:r>
              <a:rPr lang="ru-RU" dirty="0"/>
              <a:t>. 1. – С. 37 – 43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251" y="489396"/>
            <a:ext cx="8205725" cy="609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4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34" y="862885"/>
            <a:ext cx="9175579" cy="503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1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10" y="978794"/>
            <a:ext cx="10489863" cy="436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3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062" y="947737"/>
            <a:ext cx="280987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2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214" y="1159098"/>
            <a:ext cx="7857338" cy="468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9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986" y="1043189"/>
            <a:ext cx="7194594" cy="495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87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11</Words>
  <Application>Microsoft Office PowerPoint</Application>
  <PresentationFormat>Произвольный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Практична робота №8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24</cp:revision>
  <dcterms:created xsi:type="dcterms:W3CDTF">2021-05-24T19:01:26Z</dcterms:created>
  <dcterms:modified xsi:type="dcterms:W3CDTF">2021-05-26T12:04:41Z</dcterms:modified>
</cp:coreProperties>
</file>