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9" r:id="rId16"/>
    <p:sldId id="268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12E6F4-1DCB-4B2B-8336-FA6255BF4104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779F4-21F5-4C00-B16D-9CAB2D1B1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50D2E48F-C667-4D86-BEF6-A9B6C6B4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920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АГРАРНИЙ УНІВЕРСИТЕТ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AC7B1510-ADF5-43DB-855E-E980EAE2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електроенергетики, електротехніки та електромеханіки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5F02905-DF73-412C-B6E0-5305C498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6338"/>
            <a:ext cx="9155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B05B7FE6-54CC-4C46-8FC3-02B80D42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365625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uk-UA" altLang="ru-RU" sz="2000" b="1" dirty="0">
                <a:solidFill>
                  <a:srgbClr val="FF0000"/>
                </a:solidFill>
              </a:rPr>
              <a:t>Лекція на тему : «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БУДОВА І ПРИНЦИП РОБОТИ ТРАНСФОРМАТОРІВ</a:t>
            </a:r>
            <a:r>
              <a:rPr lang="uk-UA" altLang="ru-RU" sz="2000" b="1" dirty="0">
                <a:solidFill>
                  <a:srgbClr val="FF0000"/>
                </a:solidFill>
              </a:rPr>
              <a:t>»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ADFDF99E-65D5-4092-937A-07EDEEA3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5445125"/>
            <a:ext cx="635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</a:rPr>
              <a:t>Лектор : к.т.н.  доц. Граняк Валерій Федорович</a:t>
            </a:r>
          </a:p>
        </p:txBody>
      </p:sp>
    </p:spTree>
    <p:extLst>
      <p:ext uri="{BB962C8B-B14F-4D97-AF65-F5344CB8AC3E}">
        <p14:creationId xmlns:p14="http://schemas.microsoft.com/office/powerpoint/2010/main" val="129435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2996952"/>
            <a:ext cx="1872208" cy="3456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частину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варіант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силового трансформатора,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сполучені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безпосередньо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рахунок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тільки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а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8194" name="Picture 2" descr="http://upload.wikimedia.org/wikipedia/commons/thumb/c/c1/Autotransformer.svg/110px-Autotransform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72819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Bezopasnyi LAT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4" y="2996952"/>
            <a:ext cx="608437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pb.openrussia.ru/users/166/16612/pics/it_16612_72215.jpg?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229370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2.gstatic.com/images?q=tbn:ANd9GcQtxvEkaocwdgg64pmFz_O6K7qEpItaddEAkx57TCeK3la22HW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21" y="2960949"/>
            <a:ext cx="30046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призначений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пересилання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інформаційного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сигналу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лічильникам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)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керування</a:t>
            </a:r>
            <a:r>
              <a:rPr lang="ru-RU" sz="2400" b="1" i="1" baseline="300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поділяються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9218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528392" cy="3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айл:SF6 current transformer TGFM-110 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8" y="2996952"/>
            <a:ext cx="4632449" cy="34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3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й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релейного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електроенергетичних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систем,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них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накладаються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вимоги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точності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забезпечують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безпеку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ізолюючи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яка часто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сотні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кіловольт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0242" name="Picture 2" descr="Файл:CurrentTransfo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7937"/>
            <a:ext cx="7272808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3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феромагнітним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тривалістю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десятків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мікросекунд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мінімальним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спотворенням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1266" name="Picture 2" descr="http://yak-prosto.com/images/8/c/yak-namotati-impulsniy-transforma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9090" b="988"/>
          <a:stretch/>
        </p:blipFill>
        <p:spPr bwMode="auto">
          <a:xfrm>
            <a:off x="276781" y="2492896"/>
            <a:ext cx="43082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e.easyelectronics.ru/uploads/images/00/27/50/2012/08/01/74f0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3140968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0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радіолокації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радіозв'язку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автоматиці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обчислювальній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техніці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служать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узгодження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полярності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розділення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постійному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додавання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сигналів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запалювання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ламп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2292" name="Picture 4" descr="http://ua.nauchebe.net/img/230620111200005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2214"/>
            <a:ext cx="4435360" cy="337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rashiy.com/images/expo2008/assets2/mid_photos/22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2" y="2756047"/>
            <a:ext cx="4039561" cy="30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працює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контура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однією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декількома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підключенням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конденсатора. У резонансного трансформатора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виконує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роль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індуктивності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контурі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разом з конденсатором. </a:t>
            </a:r>
          </a:p>
        </p:txBody>
      </p:sp>
      <p:pic>
        <p:nvPicPr>
          <p:cNvPr id="13314" name="Picture 2" descr="http://www.bugman123.com/Tesla/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1" y="3151662"/>
            <a:ext cx="3744416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bibliotecapleyades.net/imagenes_tesla/tesla17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1662"/>
            <a:ext cx="4433040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7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Такі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може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бути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досягнутою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таких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машинах, як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генератор Ван де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Граафа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електрофорна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машина.</a:t>
            </a:r>
          </a:p>
        </p:txBody>
      </p:sp>
      <p:sp>
        <p:nvSpPr>
          <p:cNvPr id="3" name="AutoShape 2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upload.wikimedia.org/wikipedia/commons/thumb/8/82/Van_de_graaff_generator_sm.jpg/220px-Van_de_graaff_generator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6449"/>
            <a:ext cx="2095500" cy="426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upload.wikimedia.org/wikipedia/commons/thumb/3/35/Wimshurst.jpg/350px-Wimshu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7230"/>
            <a:ext cx="5184576" cy="42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3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13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Приклади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630" y="5991671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362" name="Picture 2" descr="http://upload.wikimedia.org/wikipedia/commons/thumb/0/01/Original_Tesla_Coil.png/200px-Original_Tesla_C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06695" cy="46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Файл:Lightning simulator questacon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76" y="1321514"/>
            <a:ext cx="4775439" cy="3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6236" y="4653136"/>
            <a:ext cx="499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тороїдальним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терміналом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Австралійському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Національному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Музеї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 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Канберрі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0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86" y="24148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Котушка </a:t>
            </a:r>
            <a:r>
              <a:rPr lang="uk-UA" sz="28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Удена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386" name="Picture 2" descr="Файл:Oudin coil and circuit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9" y="800654"/>
            <a:ext cx="7767409" cy="570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0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285992"/>
            <a:ext cx="7657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003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445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Трансформа́тор(від лат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transformo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перетворювати) —пристрій для перетворення параметрів (амплітуд і фаз)напруг і струмів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застосовуються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,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розподільних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2050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492896"/>
            <a:ext cx="3756748" cy="392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f/f8/PoleMountTransformer02.jpg/200px-PoleMountTransform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7"/>
            <a:ext cx="3960440" cy="3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8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445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Передача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електроенергії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відбувається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меншими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втратами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напрузі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малій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силі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струму. Тому,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високовольтними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3074" name="Picture 2" descr="http://www.oda.te.gov.ua/data/upload/news/buchatska/ua/19190/9d888165-7623-47ca-b59a-4caa30f08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44816" cy="489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512" y="32031"/>
            <a:ext cx="2114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Будова</a:t>
            </a:r>
          </a:p>
        </p:txBody>
      </p:sp>
      <p:pic>
        <p:nvPicPr>
          <p:cNvPr id="4098" name="Picture 2" descr="Файл:Transformer3d col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53" y="3068960"/>
            <a:ext cx="4390969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6572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Найпростіший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зобмоток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Одна з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під'єднана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до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називається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обмотка,вторинна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служить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джерелом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4102" name="Picture 6" descr="http://uchni.com.ua/pars_docs/refs/5/4858/4858_html_7ed78f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59"/>
            <a:ext cx="3840000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18C1BD-14CE-4562-998A-77CE4F09BE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3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  <a:cs typeface="+mn-cs"/>
              </a:rPr>
              <a:t>Принцип дії трансформатора</a:t>
            </a:r>
            <a:endParaRPr lang="ru-RU" sz="4300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id="{37FFD911-E54A-4916-AD1E-D32532427A44}"/>
              </a:ext>
            </a:extLst>
          </p:cNvPr>
          <p:cNvSpPr txBox="1">
            <a:spLocks/>
          </p:cNvSpPr>
          <p:nvPr/>
        </p:nvSpPr>
        <p:spPr>
          <a:xfrm>
            <a:off x="457200" y="1020207"/>
            <a:ext cx="4767262" cy="4525963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Робота ґрунтується на законі електромагнітної індукції.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Створений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струмом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змінний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магнітний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потік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викликає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появу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 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обидві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обмотки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спільне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осердя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00A5CD8-4C4D-44B8-B69A-9A3C5395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2053"/>
            <a:ext cx="4328081" cy="9159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4BB335D-0A49-4C33-A5A6-8B3E1C1F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17028"/>
            <a:ext cx="1573957" cy="11860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5F52C16-3F12-4174-A77B-37493BD2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7638"/>
            <a:ext cx="3462338" cy="303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60032" y="2574196"/>
            <a:ext cx="4032448" cy="3879141"/>
            <a:chOff x="4752549" y="3096563"/>
            <a:chExt cx="3887374" cy="33567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88024" y="3096563"/>
              <a:ext cx="3851899" cy="32975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4" descr="http://upload.wikimedia.org/wikipedia/commons/thumb/4/49/Transformer_under_load.svg/220px-Transformer_under_load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49" y="3155795"/>
              <a:ext cx="3851899" cy="3297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28784" y="1144634"/>
            <a:ext cx="8596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Співвідношення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залежить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обох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обмотках.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ідеальному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випадку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5122" name="Picture 2" descr="&#10;\frac{U_{S}}{U_{P}} = \frac{N_{S}}{N_{P}} = \frac{I_P}{I_S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4" y="2667937"/>
            <a:ext cx="3549610" cy="1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924" y="3881803"/>
            <a:ext cx="4709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Таким чином,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перетворення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сили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струму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трансформаторів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визначається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кількістю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обмотках.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Напруга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як сила струму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обернено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93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2CD2B-83BB-47E3-9503-99EA6AFC27B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  <a:cs typeface="+mn-cs"/>
              </a:rPr>
              <a:t>Коефіцієнт трансформації (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  <a:cs typeface="+mn-cs"/>
              </a:rPr>
              <a:t>k</a:t>
            </a:r>
            <a:r>
              <a:rPr lang="uk-UA" sz="44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+mn-ea"/>
                <a:cs typeface="+mn-cs"/>
              </a:rPr>
              <a:t>)</a:t>
            </a:r>
            <a:endParaRPr lang="ru-RU" sz="4400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78D815-BB91-43DF-9460-EA93FC217EE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Відношення кількості витків в первинній обмотці до кількості витків в вторинній обмотці</a:t>
            </a:r>
          </a:p>
          <a:p>
            <a:r>
              <a:rPr lang="uk-UA" dirty="0"/>
              <a:t>Понижуючий</a:t>
            </a:r>
          </a:p>
          <a:p>
            <a:r>
              <a:rPr lang="uk-UA" dirty="0" err="1"/>
              <a:t>Підвищуючий</a:t>
            </a:r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E3C5A6-58A0-41F3-A843-F06F4DF8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6" y="2972698"/>
            <a:ext cx="1373188" cy="1154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4CA45-A2DF-4E6F-95D6-C0443232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86" y="5293340"/>
            <a:ext cx="2830513" cy="5143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E9A21-5359-451B-8D4B-5E8AAADC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99" y="4455396"/>
            <a:ext cx="2730500" cy="50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1A17B-B705-44E6-AD66-18AF1C36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51" y="1268760"/>
            <a:ext cx="2714625" cy="142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8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1414"/>
            <a:ext cx="3459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Різновиди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стаціонарний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двома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обмотками,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допомогою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індукції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перетворює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іншу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струму, як правило,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значень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же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метою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передачі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без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її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потужності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передаванні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http://forca.ru/images/oborudovanie/transformator/konstrukciya-transforma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33" y="3645344"/>
            <a:ext cx="48813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nergyland.info/img/news/062012/08ba63623f400cbfb84820170e530d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7" y="3681111"/>
            <a:ext cx="3634801" cy="28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1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використовується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параметрів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мережах і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устаткуванні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застосовуються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приймання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споживання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25872"/>
            <a:ext cx="4007771" cy="4327464"/>
          </a:xfrm>
          <a:prstGeom prst="rect">
            <a:avLst/>
          </a:prstGeom>
        </p:spPr>
      </p:pic>
      <p:pic>
        <p:nvPicPr>
          <p:cNvPr id="7170" name="Picture 2" descr="File:Transformer 110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6" y="2125872"/>
            <a:ext cx="4543073" cy="4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7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625</Words>
  <Application>Microsoft Office PowerPoint</Application>
  <PresentationFormat>Екран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Professional</cp:lastModifiedBy>
  <cp:revision>9</cp:revision>
  <dcterms:created xsi:type="dcterms:W3CDTF">2013-12-22T20:40:23Z</dcterms:created>
  <dcterms:modified xsi:type="dcterms:W3CDTF">2023-08-21T15:26:38Z</dcterms:modified>
</cp:coreProperties>
</file>