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5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0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BB19-247A-42E5-AE41-E550B2619B6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3309-A333-4CAE-B4DB-4A3C606F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328" y="487680"/>
            <a:ext cx="10485120" cy="6108192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1</a:t>
            </a:r>
          </a:p>
          <a:p>
            <a:r>
              <a:rPr lang="ru-RU" dirty="0" smtClean="0"/>
              <a:t>Тема.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систем передачі й розподілу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електричної енергії</a:t>
            </a:r>
            <a:endParaRPr lang="uk-UA" dirty="0" smtClean="0"/>
          </a:p>
          <a:p>
            <a:r>
              <a:rPr lang="uk-UA" dirty="0" smtClean="0"/>
              <a:t>План</a:t>
            </a:r>
          </a:p>
          <a:p>
            <a:r>
              <a:rPr lang="uk-UA" dirty="0" smtClean="0"/>
              <a:t>1. Основні поняття, терміни та визначення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05" t="53958" r="28448" b="13375"/>
          <a:stretch/>
        </p:blipFill>
        <p:spPr>
          <a:xfrm>
            <a:off x="2048256" y="3657600"/>
            <a:ext cx="73273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44539" r="28214" b="39687"/>
          <a:stretch/>
        </p:blipFill>
        <p:spPr>
          <a:xfrm>
            <a:off x="134112" y="787400"/>
            <a:ext cx="10978388" cy="32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4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41821" r="29049" b="28198"/>
          <a:stretch/>
        </p:blipFill>
        <p:spPr>
          <a:xfrm>
            <a:off x="219456" y="658367"/>
            <a:ext cx="10338816" cy="4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4" t="31454" r="29206" b="41648"/>
          <a:stretch/>
        </p:blipFill>
        <p:spPr>
          <a:xfrm>
            <a:off x="682752" y="585215"/>
            <a:ext cx="9680448" cy="4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9" t="44623" r="28575" b="7465"/>
          <a:stretch/>
        </p:blipFill>
        <p:spPr>
          <a:xfrm>
            <a:off x="609600" y="1"/>
            <a:ext cx="9046464" cy="420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355" t="51292" r="29010" b="15541"/>
          <a:stretch/>
        </p:blipFill>
        <p:spPr>
          <a:xfrm>
            <a:off x="1158240" y="4206240"/>
            <a:ext cx="8022336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30053" r="29205" b="34362"/>
          <a:stretch/>
        </p:blipFill>
        <p:spPr>
          <a:xfrm>
            <a:off x="670560" y="487679"/>
            <a:ext cx="9741408" cy="52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38460" r="28418" b="22034"/>
          <a:stretch/>
        </p:blipFill>
        <p:spPr>
          <a:xfrm>
            <a:off x="1243584" y="512063"/>
            <a:ext cx="8887968" cy="409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168" t="47292" r="29291" b="32708"/>
          <a:stretch/>
        </p:blipFill>
        <p:spPr>
          <a:xfrm>
            <a:off x="1243584" y="4608576"/>
            <a:ext cx="8558784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27252" r="29522" b="21474"/>
          <a:stretch/>
        </p:blipFill>
        <p:spPr>
          <a:xfrm>
            <a:off x="573024" y="365759"/>
            <a:ext cx="9753600" cy="5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7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6411" r="28261" b="40807"/>
          <a:stretch/>
        </p:blipFill>
        <p:spPr>
          <a:xfrm>
            <a:off x="646176" y="304799"/>
            <a:ext cx="8656320" cy="3182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511" t="28458" r="28823" b="46875"/>
          <a:stretch/>
        </p:blipFill>
        <p:spPr>
          <a:xfrm>
            <a:off x="646176" y="3486912"/>
            <a:ext cx="865632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24" t="38663" r="33492" b="26438"/>
          <a:stretch/>
        </p:blipFill>
        <p:spPr>
          <a:xfrm>
            <a:off x="501396" y="215900"/>
            <a:ext cx="10471404" cy="56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32855" r="32199" b="33242"/>
          <a:stretch/>
        </p:blipFill>
        <p:spPr>
          <a:xfrm>
            <a:off x="341376" y="573023"/>
            <a:ext cx="9838944" cy="5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11" t="23609" r="30467" b="31840"/>
          <a:stretch/>
        </p:blipFill>
        <p:spPr>
          <a:xfrm>
            <a:off x="1097280" y="341376"/>
            <a:ext cx="950976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42" t="28091" r="33303" b="32683"/>
          <a:stretch/>
        </p:blipFill>
        <p:spPr>
          <a:xfrm>
            <a:off x="1597152" y="231648"/>
            <a:ext cx="7388352" cy="4181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477" t="45958" r="33414" b="34375"/>
          <a:stretch/>
        </p:blipFill>
        <p:spPr>
          <a:xfrm>
            <a:off x="1597152" y="4413504"/>
            <a:ext cx="7242048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38179" r="32041" b="29879"/>
          <a:stretch/>
        </p:blipFill>
        <p:spPr>
          <a:xfrm>
            <a:off x="134112" y="731519"/>
            <a:ext cx="9631680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34257" r="31096" b="22874"/>
          <a:stretch/>
        </p:blipFill>
        <p:spPr>
          <a:xfrm>
            <a:off x="512064" y="755903"/>
            <a:ext cx="10290048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18284" r="26919" b="41516"/>
          <a:stretch/>
        </p:blipFill>
        <p:spPr>
          <a:xfrm>
            <a:off x="682752" y="792479"/>
            <a:ext cx="10201148" cy="56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30614" r="29049" b="15309"/>
          <a:stretch/>
        </p:blipFill>
        <p:spPr>
          <a:xfrm>
            <a:off x="1219200" y="633983"/>
            <a:ext cx="8936736" cy="56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57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22</Words>
  <Application>Microsoft Office PowerPoint</Application>
  <PresentationFormat>Широкоэкранный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2022-01-21T10:44:12Z</dcterms:created>
  <dcterms:modified xsi:type="dcterms:W3CDTF">2022-02-09T18:55:49Z</dcterms:modified>
</cp:coreProperties>
</file>