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C24F-D2C7-44D2-854E-99321237938B}" type="datetimeFigureOut">
              <a:rPr lang="uk-UA" smtClean="0"/>
              <a:t>23.01.2022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2BE58-EB03-4CAD-8DE9-A2D0401E714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5456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C24F-D2C7-44D2-854E-99321237938B}" type="datetimeFigureOut">
              <a:rPr lang="uk-UA" smtClean="0"/>
              <a:t>23.01.2022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2BE58-EB03-4CAD-8DE9-A2D0401E714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1704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C24F-D2C7-44D2-854E-99321237938B}" type="datetimeFigureOut">
              <a:rPr lang="uk-UA" smtClean="0"/>
              <a:t>23.01.2022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2BE58-EB03-4CAD-8DE9-A2D0401E714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6223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C24F-D2C7-44D2-854E-99321237938B}" type="datetimeFigureOut">
              <a:rPr lang="uk-UA" smtClean="0"/>
              <a:t>23.01.2022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2BE58-EB03-4CAD-8DE9-A2D0401E714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5334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C24F-D2C7-44D2-854E-99321237938B}" type="datetimeFigureOut">
              <a:rPr lang="uk-UA" smtClean="0"/>
              <a:t>23.01.2022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2BE58-EB03-4CAD-8DE9-A2D0401E714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4136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C24F-D2C7-44D2-854E-99321237938B}" type="datetimeFigureOut">
              <a:rPr lang="uk-UA" smtClean="0"/>
              <a:t>23.01.2022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2BE58-EB03-4CAD-8DE9-A2D0401E714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0204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C24F-D2C7-44D2-854E-99321237938B}" type="datetimeFigureOut">
              <a:rPr lang="uk-UA" smtClean="0"/>
              <a:t>23.01.2022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2BE58-EB03-4CAD-8DE9-A2D0401E714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6811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C24F-D2C7-44D2-854E-99321237938B}" type="datetimeFigureOut">
              <a:rPr lang="uk-UA" smtClean="0"/>
              <a:t>23.01.2022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2BE58-EB03-4CAD-8DE9-A2D0401E714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6297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C24F-D2C7-44D2-854E-99321237938B}" type="datetimeFigureOut">
              <a:rPr lang="uk-UA" smtClean="0"/>
              <a:t>23.01.2022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2BE58-EB03-4CAD-8DE9-A2D0401E714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040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C24F-D2C7-44D2-854E-99321237938B}" type="datetimeFigureOut">
              <a:rPr lang="uk-UA" smtClean="0"/>
              <a:t>23.01.2022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2BE58-EB03-4CAD-8DE9-A2D0401E714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600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C24F-D2C7-44D2-854E-99321237938B}" type="datetimeFigureOut">
              <a:rPr lang="uk-UA" smtClean="0"/>
              <a:t>23.01.2022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2BE58-EB03-4CAD-8DE9-A2D0401E714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6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DC24F-D2C7-44D2-854E-99321237938B}" type="datetimeFigureOut">
              <a:rPr lang="uk-UA" smtClean="0"/>
              <a:t>23.01.2022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2BE58-EB03-4CAD-8DE9-A2D0401E714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8312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41376"/>
            <a:ext cx="9144000" cy="6278880"/>
          </a:xfrm>
        </p:spPr>
        <p:txBody>
          <a:bodyPr>
            <a:normAutofit/>
          </a:bodyPr>
          <a:lstStyle/>
          <a:p>
            <a:r>
              <a:rPr lang="uk-UA" dirty="0" smtClean="0"/>
              <a:t>Лекція 2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Тема. </a:t>
            </a:r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Загальна характеристика систем передачі й розподілу електричної енергії (продовження)</a:t>
            </a:r>
          </a:p>
          <a:p>
            <a:endParaRPr lang="uk-UA" dirty="0" smtClean="0"/>
          </a:p>
          <a:p>
            <a:r>
              <a:rPr lang="uk-UA" dirty="0" smtClean="0"/>
              <a:t>План</a:t>
            </a:r>
          </a:p>
          <a:p>
            <a:r>
              <a:rPr lang="uk-UA" dirty="0" smtClean="0"/>
              <a:t>1.	Вимоги до електричних мереж.</a:t>
            </a:r>
          </a:p>
          <a:p>
            <a:r>
              <a:rPr lang="uk-UA" dirty="0" smtClean="0"/>
              <a:t>2.	Властивості електроенергії.</a:t>
            </a:r>
          </a:p>
          <a:p>
            <a:r>
              <a:rPr lang="uk-UA" dirty="0" smtClean="0"/>
              <a:t>3.	Номінальні напруги.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0227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9049" t="26411" r="27788" b="11947"/>
          <a:stretch/>
        </p:blipFill>
        <p:spPr>
          <a:xfrm>
            <a:off x="1133856" y="268223"/>
            <a:ext cx="8302752" cy="630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73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8733" t="25289" r="27001" b="6064"/>
          <a:stretch/>
        </p:blipFill>
        <p:spPr>
          <a:xfrm>
            <a:off x="1170432" y="292607"/>
            <a:ext cx="7729728" cy="6449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43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2064" y="292608"/>
            <a:ext cx="10802112" cy="262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92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9837" t="30614" r="28103" b="8865"/>
          <a:stretch/>
        </p:blipFill>
        <p:spPr>
          <a:xfrm>
            <a:off x="682752" y="304799"/>
            <a:ext cx="7717536" cy="676656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1388" y="4864609"/>
            <a:ext cx="6684579" cy="37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86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9836" t="26971" r="30151" b="46691"/>
          <a:stretch/>
        </p:blipFill>
        <p:spPr>
          <a:xfrm>
            <a:off x="1072896" y="426719"/>
            <a:ext cx="8095488" cy="307238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29854" t="75791" r="29853" b="9042"/>
          <a:stretch/>
        </p:blipFill>
        <p:spPr>
          <a:xfrm>
            <a:off x="1072896" y="3499104"/>
            <a:ext cx="8095488" cy="179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76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7068" y="357442"/>
            <a:ext cx="8757219" cy="312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34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97536"/>
            <a:ext cx="9229344" cy="676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2208" y="692702"/>
            <a:ext cx="9814560" cy="127020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208" y="1962912"/>
            <a:ext cx="9814560" cy="489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33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3168" y="365761"/>
            <a:ext cx="9485376" cy="484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55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8428" y="922820"/>
            <a:ext cx="9391203" cy="79625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076" y="1719072"/>
            <a:ext cx="9159555" cy="303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79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496" y="865632"/>
            <a:ext cx="9863328" cy="491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54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940" y="442786"/>
            <a:ext cx="10354371" cy="432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69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1309" y="410758"/>
            <a:ext cx="7525826" cy="93036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084" y="1219200"/>
            <a:ext cx="7794051" cy="534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55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0151" t="37898" r="29049" b="30440"/>
          <a:stretch/>
        </p:blipFill>
        <p:spPr>
          <a:xfrm>
            <a:off x="1024128" y="134112"/>
            <a:ext cx="8583168" cy="302361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/>
          <a:srcRect l="29760" t="53625" r="29479" b="9208"/>
          <a:stretch/>
        </p:blipFill>
        <p:spPr>
          <a:xfrm>
            <a:off x="646176" y="3157728"/>
            <a:ext cx="8961120" cy="370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77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18</Words>
  <Application>Microsoft Office PowerPoint</Application>
  <PresentationFormat>Широкоэкранный</PresentationFormat>
  <Paragraphs>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</cp:revision>
  <dcterms:created xsi:type="dcterms:W3CDTF">2022-01-23T17:28:46Z</dcterms:created>
  <dcterms:modified xsi:type="dcterms:W3CDTF">2022-01-23T17:56:24Z</dcterms:modified>
</cp:coreProperties>
</file>