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306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978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52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313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925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48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129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000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82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10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805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774D5-699E-4865-AFAC-7AE2A8C99463}" type="datetimeFigureOut">
              <a:rPr lang="uk-UA" smtClean="0"/>
              <a:t>27.01.2022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6E603-DBAB-4108-9660-707A5EC612A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614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658368"/>
            <a:ext cx="9144000" cy="5376672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3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Тема. </a:t>
            </a: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 та класифікація електричних мереж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Область використання номінальних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Класифікація електричних мереж.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909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363" t="26131" r="31255" b="10267"/>
          <a:stretch/>
        </p:blipFill>
        <p:spPr>
          <a:xfrm>
            <a:off x="1146048" y="304799"/>
            <a:ext cx="8412480" cy="640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62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734" t="38459" r="28576" b="24276"/>
          <a:stretch/>
        </p:blipFill>
        <p:spPr>
          <a:xfrm>
            <a:off x="780288" y="329183"/>
            <a:ext cx="8924544" cy="464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0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304"/>
            <a:ext cx="10515600" cy="6030659"/>
          </a:xfrm>
        </p:spPr>
        <p:txBody>
          <a:bodyPr>
            <a:normAutofit lnSpcReduction="10000"/>
          </a:bodyPr>
          <a:lstStyle/>
          <a:p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Системоутворювальні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мережі напругою 330 кВ і вище. Виконують функцію формування енергосистем, об’єднуючи потужні ЕС і забезпечуючи їх функціонування як єдиного об’єкта управління. Ці мережі характеризуються великим радіусом охоплення, значними навантаженнями. Мережі виконують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складнозамкненими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багатоконтурними схемами з декількома ВП.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 живлення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 для передачі електроенергії від підстанцій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системоутворюючої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мережі і від шин 110–220 кВ ЕС до районних підстанцій. Мережі живлення зазвичай замкнені. Їх напруга – 110–220 кВ.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Розподільна мережа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 для передачі електроенергії на невеликі відстані від шин нижчої напруги районних ПС безпосередньо до споживачів. Такі мережі виконують за розімкненими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схемами.Розрізняють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розподільні мережі високої (понад 1 000 В) і низької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1 000 В).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24815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1648"/>
            <a:ext cx="9841992" cy="6461760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3.2.9  Характер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споживачів мережі поділяють на: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міські;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сільські.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Міські мережі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характеризуються високою щільністю електричних навантажень (до 12 МВ А/км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великою кількістю різнорідних споживачів.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промислових мереж відносять мережі промислових підприємств. Ці мережі поділяють на мережі зовнішнього і внутрішнього електропостачання. Напруга залежить від близькості до ПМ живлення. Якщо вона розміщена поблизу підприємства, то напруга зовнішнього електропостачання становить 6–10 кВ, а внутрішнього – до 1 000 В. Якщо ПМ розташована далеко, то напруга зовнішнього електропостачання підвищується.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3778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"/>
            <a:ext cx="9451848" cy="6608064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промислових мереж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поняття «глибокого введення», коли висока напруга (220–330 кВ) заводиться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територію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заводу, минаючи додаткові трансформації. У цьому разі в схемі внутрішнього електропостачання використовується напруга 6–35 кВ.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Сільські мережі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мережі напругою 0,4–110 кВ. Вони призначені для живлення невеликих населених пунктів, сільськогосподарських підприємств. Відрізняються великою протяжністю     і     малою     щільністю     навантаження     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до15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кВ× А/км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). Сільські мережі виконуються, в основному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повітряними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ЛЕП по розімкненим схемами.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9129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592" y="146304"/>
            <a:ext cx="10158984" cy="6711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3.2.9.	</a:t>
            </a:r>
            <a:r>
              <a:rPr lang="uk-UA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 в схемі електропостачання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призначенням у схемі електропостачання мережі поділяють на місцеві та районні.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 мережі охоплюють площі радіусом до 30 км. Вони мають малу щільність навантаження і напругу до 35 кВ включно.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мережі: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сільські;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комунальні;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фабрично-заводські;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«глибокі вводи» напругою 110 кВ.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Районні мережі охоплюють великі райони і мають напругу 110 кВ і вище. За районними мережами здійснюється передача електроенергії від ЕС у місця її споживання.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районних мереж належать: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основні мережі системи;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магістральні ЛЕП </a:t>
            </a:r>
            <a:r>
              <a:rPr lang="uk-UA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внутрішньосистемного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зв’язку;</a:t>
            </a:r>
          </a:p>
          <a:p>
            <a:pPr marL="0" indent="0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міжсистемні зв’язки.</a:t>
            </a:r>
          </a:p>
          <a:p>
            <a:pPr marL="0" indent="0">
              <a:buNone/>
            </a:pPr>
            <a:endParaRPr lang="uk-UA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3193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9878568" cy="66507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3.2.10.	Режим роботи нейтралі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режимом роботи нейтралі мережі поділяють на мережі з: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ізольованою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компенсованою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ефективно-заземленою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глухозаземленою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роботи нейтралі визначається способом з’єднання нейтралі з землею.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мережах з ізольованою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електроустановки не мають зв’язку з землею.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мережах з компенсованою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зв’язок через дугогасильну котушку.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мережах з ефективно-заземленою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частина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нейтралей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трансформаторів заземлена, частина –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розземлена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входять роз’єднувач і розрядник).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мережах із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глухозаземленою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безпосередній зв’язок із землею.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8205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режиму роботи нейтралі в мережі до 1 000 В визначається безпекою робіт. У мережі вище 1 000 В – двома причинами: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	вартістю ізоляції обладнання;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	величиною струмів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однофазового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короткого замикання на землю.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з Правилами налаштування електроустановок електроустановки до 1 000 В працюють або з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глухозаземленою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або з ізольованою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першому випадку маємо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чотирипровідну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мережу. Замикання будь-якої фази на землю призводить до короткого замикання в мережі (струм ушкодження великий). Запобіжник пошкодженої фази перегорає, а дві здорові фази залишаються в роботі при фазовій напрузі.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другому випадку маємо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трипровідну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мережу. У такій мережі замикання фази на землю не призводить до значного зростання струму у місці пошкодження, фаза не відключається. Фазові напруги непошкоджених фаз зростають до лінійних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значень, тобто зростають у	раз.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6528" y="6160008"/>
            <a:ext cx="380416" cy="38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30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994" t="43222" r="29678" b="48092"/>
          <a:stretch/>
        </p:blipFill>
        <p:spPr>
          <a:xfrm>
            <a:off x="694944" y="280415"/>
            <a:ext cx="8961120" cy="10850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29386" t="39791" r="29666" b="21542"/>
          <a:stretch/>
        </p:blipFill>
        <p:spPr>
          <a:xfrm>
            <a:off x="694944" y="1499616"/>
            <a:ext cx="9046464" cy="502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60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344"/>
            <a:ext cx="9915144" cy="6772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 6–35 кВ не потребують негайного відключення і можуть працювати кілька годин. Але пошкодження можна виявити лише під час почергового відключення споживачів.</a:t>
            </a:r>
          </a:p>
          <a:p>
            <a:pPr marL="0" indent="0" algn="just">
              <a:buNone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 напругою 110 кВ і вище вважаються мережами з великими струмами замикання на землю (понад 500 А). Вони не можуть працювати з ізольованою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ізоляція у цьому разі повинна розраховуватися на лінійну напругу. А це дорого. Мережі працюють з заземленою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цьому струм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однофазового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короткого замикання (к. з.) може перевищувати струм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трифазововго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к. з. У цьому разі комутаційну апаратуру потрібно вибирати за більшим струмом, тобто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однофазовим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4337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0416"/>
            <a:ext cx="10515600" cy="6205728"/>
          </a:xfrm>
        </p:spPr>
        <p:txBody>
          <a:bodyPr>
            <a:normAutofit/>
          </a:bodyPr>
          <a:lstStyle/>
          <a:p>
            <a:pPr marL="457200" lvl="1" indent="0" algn="r">
              <a:spcAft>
                <a:spcPts val="0"/>
              </a:spcAft>
              <a:buSzPts val="1200"/>
              <a:buNone/>
              <a:tabLst>
                <a:tab pos="1165860" algn="l"/>
              </a:tabLst>
            </a:pPr>
            <a:r>
              <a:rPr lang="uk-UA" b="1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 Область використання номінальних </a:t>
            </a:r>
            <a:r>
              <a:rPr lang="uk-UA" b="1" spc="-5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</a:t>
            </a:r>
            <a:r>
              <a:rPr lang="uk-UA" b="1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spc="-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 indent="0">
              <a:spcBef>
                <a:spcPts val="35"/>
              </a:spcBef>
              <a:spcAft>
                <a:spcPts val="0"/>
              </a:spcAft>
              <a:buNone/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1620" marR="440055" indent="3429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Напруги 3, 20 і 150 кВ вважають неперспективним і не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рекомендують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мереж,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заново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проектуються.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1620" marR="436245" indent="3429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1 000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380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живлення: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438150" lvl="1" indent="-28575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–"/>
              <a:tabLst>
                <a:tab pos="85344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освітлювального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приміщеннями;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436245" lvl="1" indent="-28575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–"/>
              <a:tabLst>
                <a:tab pos="86868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живлення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дрібномоторного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1620" marR="436880"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660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заводських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мережах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pc="-2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живлення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електросилового навантаження.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1620" marR="440690"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Напругу 6 і 10 кВ використовують для розподільчих мереж</a:t>
            </a:r>
            <a:r>
              <a:rPr lang="uk-UA" spc="-2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міській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сільській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місцевостях.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1788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9415272" cy="6205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місці пошкодження у таких мережах виникає електрична дуга з великим струмом. Дуга гаситься при відключенні пошкодження. Оскільки більшість к. з є такими, що самоусуваються, то для перевірки лінія вмикається знову під дією АПВ. Якщо к. з. самоусунулася, то ЛЕП залишається в роботі, якщо немає, то ушкодження відключається знову. У перехідному режимі і при комутаціях у мережі виникають внутрішні перенапруги. Величина перенапруги впливає на вибір ізоляції.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Величину перенапруги намагаються обмежити. Для цього заземлюють нейтралі обладнання. Проте чим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більшезаземлених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нейтралей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тим менша величина перенапруги, але тим більша величина струму однофазного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к.з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7627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"/>
            <a:ext cx="9195816" cy="66690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мережах 110 кВ діють у такий спосіб. Частина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нейтралей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розземлюють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щоб величина струмів однофазного к. з. не перевищувала величину струмів трифазового к. з. Заземлюють нейтралі трансформаторів на електростанціях, вузлових підстанціях і на «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тупікових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споживчих підстанціях. Напруга на непошкоджених фазах щодо землі в сталому режимі не повинна бути більшою за 0,8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(лінійного). Такі мережі називаються мережами з ефективно–заземленою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нейтраллю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мережах 220 кВ і вище застосовують глухе заземлення нейтралі усіх трансформаторів. При цьому напруга на непошкоджених фазах щодо землі в сталому режимі не перевищує фазову. Комутаційна апаратура вибирається за більшим струмом к. з.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7200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8512" y="268224"/>
            <a:ext cx="9412224" cy="62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0416"/>
            <a:ext cx="10515600" cy="5896547"/>
          </a:xfrm>
        </p:spPr>
        <p:txBody>
          <a:bodyPr>
            <a:normAutofit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 35 і 110 кВ набули найбільшого поширення. Напругу 35 кВ використовують у розподільних мережах. Напруга 110 кВ виконує дві функції: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-живить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центри споживання енергії, тобто виступає у ролі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системоутворювального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Особливо це стосується старих енергосистем;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-живить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підстанції невеликої потужності напругою 110/10 кВ у зонах обслуговування споживачів 10 кВ, тобто виступає у ролі розподільного.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Напругу 220 кВ застосовують в енергосистемах із вищою напругою (500 кВ) за значного зростання навантажень як найбільш перспективну щодо напруги 110 кВ.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 330 кВ і вище відіграють роль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системоутворювальних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024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224"/>
            <a:ext cx="10515600" cy="5908739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Класифікація </a:t>
            </a: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електричних мереж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Електричні мережі класифікують за: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родом струму;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номінальною напругою;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конструктивним виконанням;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розміщенням;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конфігурацією;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 резервування;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виконуваними функціями;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 споживачів;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призначенням у схемі електропостачання;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режимом роботи нейтралі.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253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7952"/>
            <a:ext cx="10515600" cy="5799011"/>
          </a:xfrm>
        </p:spPr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Рід </a:t>
            </a: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струму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родом струму розрізняють мережі змінного і постійного струму. Основного поширення набули мережі трифазового змінного струму.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Однофазовими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внутрішньоквартирні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мережі. Їх виконують як відгалуження від трифазової мережі.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 постійного струму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 у промисловості (електричні печі, електролізні цехи) і для живлення міського електротранспорту.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Постійний струм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 для передачі енергії на великі відстані. Але на постійному струмі працює лише ЛЕП: на початку й в кінці ЛЕП будують перетворювальні підстанції, на яких відбувається перетворення змінного струму в постійний і назад. Використання постійного струму забезпечує стійку паралельну роботу генераторів ЕС.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Постійний струм використовують для організації зв’язку електроенергетичних систем. При цьому відхилення частоти в кожній системі практично не відбивається на переданій потужності.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 передачі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пульсуючого струму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них електроенергія передається по загальній лінії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змінним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постійним струмом. У такій передачі збільшується пропускна здатність щодо ЛЕП змінного струму і полегшується відбір потужності порівняно з ЛЕП постійного струму.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7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1792"/>
            <a:ext cx="10515600" cy="6083808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3.2.2.	Напруга</a:t>
            </a:r>
          </a:p>
          <a:p>
            <a:pPr marL="0" indent="0">
              <a:buNone/>
            </a:pP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Державного стандарту мережі поділяють на мережі напругою до 1 000 В і мережі напругою вище 1 000 В.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літературі зустрічається й такий розподіл мереж за напругою: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низька (220–660 В);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середня (6–35 кВ);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3) висока (110–220 кВ);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надвисока (330–750 кВ);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ультрависока (більше 1 000 кВ).</a:t>
            </a:r>
          </a:p>
          <a:p>
            <a:pPr marL="0" indent="0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786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496"/>
            <a:ext cx="10515600" cy="65958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3.2.3.	Конструктивне виконання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конструктивним виконанням розрізняють: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	повітряні мережі;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	кабельні мережі;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	проводки;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	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струмопроводи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Струмопровід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установка для передачі та розподілу електроенергії, що використовується на промислових підприємствах.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з: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неізольованих провідників;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ізольованих провідників;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ізоляторів;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захисних оболонок;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опорних конструкцій.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Електропроводки призначені для виконання мереж у будинках.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09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024" y="0"/>
            <a:ext cx="9339072" cy="675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85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304"/>
            <a:ext cx="10000488" cy="6534912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замкнених мережах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електроприймачі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одержують щонайменше з двох боків.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 замкнені мережі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складнозамкнені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мережі. Прості замкнені мережі мають один замкнений контур,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складнозамкнені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декілька. До простих замкнених мереж відносять кільцеву мережу та мережу з двостороннім живленням.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   ступенем     резервування     мережі     поділяють     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нерезервовані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резервовані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Замкнені мережі завжди резервовані, тому що при відімкненні будь-якої ЛЕП або будь-якого джерела живлення жоден із споживачів не втратить живлення.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113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1015</Words>
  <Application>Microsoft Office PowerPoint</Application>
  <PresentationFormat>Широкоэкранный</PresentationFormat>
  <Paragraphs>118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</cp:revision>
  <dcterms:created xsi:type="dcterms:W3CDTF">2022-01-27T13:33:11Z</dcterms:created>
  <dcterms:modified xsi:type="dcterms:W3CDTF">2022-01-27T14:32:29Z</dcterms:modified>
</cp:coreProperties>
</file>