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89590" autoAdjust="0"/>
  </p:normalViewPr>
  <p:slideViewPr>
    <p:cSldViewPr snapToGrid="0">
      <p:cViewPr varScale="1">
        <p:scale>
          <a:sx n="70" d="100"/>
          <a:sy n="70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C8E57-5FE5-47A3-93FD-4C66F4C7D782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03D50-18FF-4867-B7AB-834DF47B659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9902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03D50-18FF-4867-B7AB-834DF47B659C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025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14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92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26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02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306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21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46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757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32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191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11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2AD9-E1F4-4171-8F54-67CB6FA59BE6}" type="datetimeFigureOut">
              <a:rPr lang="uk-UA" smtClean="0"/>
              <a:t>29.01.2022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9E243-E34C-484E-B430-69F9FFF5A8E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233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95415"/>
            <a:ext cx="9144000" cy="5832389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4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 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відомості про конструкції опор повітряних ліній </a:t>
            </a:r>
            <a:r>
              <a:rPr lang="uk-U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електропередач</a:t>
            </a:r>
            <a:endParaRPr lang="uk-U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Повітряні лінії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електропередач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2.Конструкція опор повітряних ліній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електропередач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(ПЛЕП)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4205"/>
            <a:ext cx="10515600" cy="58927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Металеві (сталеві) опори (рис. 4.5) використовують на лініях напругою 35 кВ і вище.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міцні та надійні, але досить металомісткі, займають велику площу, потребують для установлення споруди спеціальних залізобетонних фундаментів і в процесі експлуатації повинні бути пофарбовані для запобігання від корозії.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основних елементів належать: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1,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траверси – 2,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тросостояки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3,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відтягнення – 4,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фундамент – 5.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303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4577" t="23358" r="9021" b="6215"/>
          <a:stretch/>
        </p:blipFill>
        <p:spPr>
          <a:xfrm>
            <a:off x="1062681" y="185351"/>
            <a:ext cx="8254314" cy="667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4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780" t="21938" r="52288" b="4796"/>
          <a:stretch/>
        </p:blipFill>
        <p:spPr>
          <a:xfrm>
            <a:off x="600501" y="245661"/>
            <a:ext cx="5445457" cy="63189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53496" t="22901" r="16714" b="24860"/>
          <a:stretch/>
        </p:blipFill>
        <p:spPr>
          <a:xfrm>
            <a:off x="6291619" y="245661"/>
            <a:ext cx="5008728" cy="50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5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2954"/>
            <a:ext cx="10515600" cy="648268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 для самоперевірки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Як	класифікують	лінії	електропередачі	за конструктивним виконанням?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Якими факторами визначається вибір типу ЛЕП?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Яким	вимогам	повинні	задовольняти	матеріали	і конструкції ПЛ?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З яких основних конструктивних елементів складається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	Які основні геометричні характеристики ПЛ і чим вони визначаються?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	У чому полягає призначення опор?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	Які є типи опор, що розрізняються за функціональним призначенням?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	Які переваги і недоліки дерев’яних, залізобетонних та металевих опор?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38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7708"/>
            <a:ext cx="10295238" cy="65737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Електричною повітряною лінією електропередачі називається пристрій для передачі електричної енергії по проводах, розміщених на відкритому повітрі й прикріплених за допомогою ізоляторів та арматури до опор або кронштейнів інженерних споруд.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елементи повітряної ЛЕП: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	проводи, які служать для передачі електроенергії;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	грозозахисні підвісні троси для захисту від атмосферних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перенапруг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(грозових розрядів). Їх монтують у верхній частині опор;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	опори, що підтримують проводи та троси на певній висоті над поверхнею;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	ізолятори, ізолюючі дроти від тіла опори;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	арматура, за допомогою якої дроти закріплюються на ізоляторах, а ізолятори на опорі.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938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211"/>
            <a:ext cx="10515600" cy="6065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конструктивним виконанням розрізняють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одноланцюгові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дволанцюгові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ЛЕП. Під ланцюгом розуміють три дроти (трифазовий ланцюг) однієї ЛЕП.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Конструктивна частина ПЛЕП характеризується: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типами опор;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довжинами прольотів;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габаритними розмірами;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конструкцією фази;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типами гірлянд ізоляторів.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типом опори ПЛЕП поділяють на: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проміжні,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анкерні.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019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094" y="0"/>
            <a:ext cx="9097099" cy="43001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04550" y="4549676"/>
            <a:ext cx="83696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4.1 – Конструкційна схема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однопровідної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повітряної лінії: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анкерна опора;	2 – проміжна опора</a:t>
            </a: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Проміжні та анкерні опори розрізняють способом підвішування проводів.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проміжній опорі провід підвішується за допомогою підтримувальних гірлянд ізоляторів.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анкерних опорах проводи закріплені жорстко і натягнуті до заданого натягу за допомогою натяжної гірлянди ізоляторів (див. рис. 4.2).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4449" y="259492"/>
            <a:ext cx="3651821" cy="27926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867" y="259492"/>
            <a:ext cx="3346279" cy="238485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31900" y="3431379"/>
            <a:ext cx="89339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4.2 – Кріплення проводу у фазі на проміжній (а)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анкерній (б) опорах: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траверса; 2 – гірлянда ізоляторів; 3 – затиск; 4 – провід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Проміжні опори найпростіші, служать для підтримування проводів на прямих ділянках лінії. Вони зустрічаються найчастіше; частка їх в середньому становить 80–90 % від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 числа опор ПЛ. Провід до них кріплять за допомогою підтримуючих (підвісних) гірлянд ізоляторів або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штирьових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ізоляторів. Проміжні опори в нормальному режимі мають навантаження в основному від власної ваги проводів, тросів та ізоляторів, підвісні гірлянди ізоляторів звисають вертикально.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8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2276" y="259491"/>
            <a:ext cx="10146957" cy="649965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Анкерні опори, розраховані на поздовжні та поперечні складові тяжіння проводів (натяжні гірлянди ізоляторів розміщені горизонтально), відчувають найбільші навантаження, тому вони значно складніші і дорожчі за проміжні; число їх на кожній лінії повинно бути мінімальним.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Анкерні опори встановлюють у місцях жорсткого кріплення проводів. Їх поділяють на: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кінцеві;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кутові;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проміжні;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спеціальні.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кінцеві й кутові опори, що встановлюються у кінці або на повороті лінії, діє постійне тяжіння проводів і тросів: одностороннє або за рівнодіючим кутом повороту.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Проміжні анкерні, що встановлюють на протяжних прямих ділянках, також розраховуються на одностороннє тяжіння, яке може виникнути при обриві частини проводів, що розміщені в прольоті, що примикає до опори.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4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0703"/>
            <a:ext cx="10515600" cy="5806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опори бувають таких типів: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перехідні – для великих прольотів, що проходять через річки, ущелини;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відгалужувальні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–	для	виконання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відгалужень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від основної лінії;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транспозиційні – для зміни порядку розміщення проводів на опорі.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матеріалом опори розрізняють: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дерев’яні (до 110 кВ);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залізобетонні (35–330 кВ);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металеві (35 кВ і вище).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552" t="24779" r="28340" b="8203"/>
          <a:stretch/>
        </p:blipFill>
        <p:spPr>
          <a:xfrm>
            <a:off x="0" y="123565"/>
            <a:ext cx="8835081" cy="66108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496300" y="2667000"/>
            <a:ext cx="41529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опор є: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(приставки) – 1;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траверси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розкоси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ригелі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5;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підтраверсні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бруси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6.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701"/>
            <a:ext cx="10515600" cy="16637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Залізобетонні опори (рис. 4.4) найбільш широко застосовуються на лініях напругою до 750 кВ. Вони можуть бути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вільностоячими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(проміжними) і з відтяжками (анкерні).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Залізобетонні	опори	довговічніші	за	дерев’яні,	прості	в експлуатації, дешевші за металеві.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9307" t="53300" r="29112" b="2951"/>
          <a:stretch/>
        </p:blipFill>
        <p:spPr>
          <a:xfrm>
            <a:off x="1549400" y="1803401"/>
            <a:ext cx="9245600" cy="48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372</Words>
  <Application>Microsoft Office PowerPoint</Application>
  <PresentationFormat>Широкоэкранный</PresentationFormat>
  <Paragraphs>81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2022-01-29T16:50:39Z</dcterms:created>
  <dcterms:modified xsi:type="dcterms:W3CDTF">2022-01-29T17:19:45Z</dcterms:modified>
</cp:coreProperties>
</file>