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258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10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2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3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241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83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11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40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5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980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2260-EB97-4C30-B132-7EF1ACA33A52}" type="datetimeFigureOut">
              <a:rPr lang="uk-UA" smtClean="0"/>
              <a:t>31.01.2022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0A13-9718-4B2A-8F93-D1D3B0EA1E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0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1104"/>
            <a:ext cx="9144000" cy="480669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6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 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Кабельні лінії електропередачі 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Кабельні лінії електропередачі.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225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624" y="475488"/>
            <a:ext cx="10515600" cy="5957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Оболонка служить для герметизації ізоляції та захисту її від проникнення вологи, повітря, хімічних продуктів, виключає старіння ізоляції під дією тепла і світла. Виготовляють із алюмінію, свинцю, поліетиленових матеріалів.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Броня служить для захисту оболонки від механічних пошкоджень під час розкопувань, сповзання ґрунту. Виготовляють із сталевих стрічок або дротів.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Зовнішній покрив захищає броню від корозії. Являє собою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джгутовое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покриття, просочене бітумною масою.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підвищенні напруги шар ізоляції потрібно збільшувати. Це не вигідно. Тому за напруги 35 кВ і вище кабелі виготовляють з окремо освинцьованими або екранованими жилами.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153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392" y="829056"/>
            <a:ext cx="9768840" cy="493776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Кабелі з в’язким просочуванням мають істотний недолік: після зняття струмового навантаження, тобто при охолодженні в кабелі з’являються газові включення. Це пов’язано з тим, що коефіцієнт лінійного розширення кабельної маси значно більший за коефіцієнт лінійного розширення ізолювального паперу. Діелектрична міцність газових включень менша у кілька разів, ніж паперу. При підвищенні напруженості електричного поля це може привести до пробою ізоляції. Щоб уникнути цього за напруги 10–110 кВ застосовують газонаповнені кабелі. Це освинцьовані кабелі.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6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6"/>
            <a:ext cx="10515600" cy="6425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Фазову ізоляцію виконують зі збіднено-просоченого паперу. Кабель знаходиться під невеликим надлишковим тиском (0,1–0,3 МПа) інертного газу (азоту). Це підвищує ізолювальні властивості паперу. Сталість тиску забезпечується безперервним підживленням газу.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напруги 110–500 кВ використовують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маслонаповнені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кабелі. Жили виготовляють порожнистими і заповнюють їх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малов’язким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очищеним маслом під тиском до 1,6 МПа. Надмірний тиск виключає можливість утворення пустот в ізоляції кабелю, що збільшує його електричну міцність. Залежно від величини тиску розрізняють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маслонаповнені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кабелі високого і низького тиску.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Маслопровідний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 через спеціальні муфти на трасі з’єднується з баками тиску.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050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515600" cy="64739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Маркуються кабелі за початковими літерами елементів, які характеризують їх конструкцію: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жила – буква А для алюмінію, без позначення для міді;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оболонка – буква: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А для алюмінію;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С для свинцю;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У для полівінілхлориду;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Н для гуми;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П для поліетилену;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броня – буква: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Б для сталевих стрічок;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П для плоских освинцьованих дротів;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К для круглих освинцьованих дротів;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Г для кабелів без броні і захисного шару;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О для кабелів з окремо освинцьованими жилами.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0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23" t="29356" r="29467" b="46790"/>
          <a:stretch/>
        </p:blipFill>
        <p:spPr>
          <a:xfrm>
            <a:off x="536448" y="390144"/>
            <a:ext cx="9278112" cy="2987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9479" t="40291" r="29198" b="35876"/>
          <a:stretch/>
        </p:blipFill>
        <p:spPr>
          <a:xfrm>
            <a:off x="353568" y="3377184"/>
            <a:ext cx="968044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6" t="26971" r="29364" b="26517"/>
          <a:stretch/>
        </p:blipFill>
        <p:spPr>
          <a:xfrm>
            <a:off x="902208" y="402335"/>
            <a:ext cx="9680448" cy="57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79" t="59473" r="29364" b="10266"/>
          <a:stretch/>
        </p:blipFill>
        <p:spPr>
          <a:xfrm>
            <a:off x="256032" y="146305"/>
            <a:ext cx="9777984" cy="47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5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36" t="54710" r="27946" b="5503"/>
          <a:stretch/>
        </p:blipFill>
        <p:spPr>
          <a:xfrm>
            <a:off x="536448" y="451103"/>
            <a:ext cx="10387584" cy="52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0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54" t="28933" r="31727" b="15310"/>
          <a:stretch/>
        </p:blipFill>
        <p:spPr>
          <a:xfrm>
            <a:off x="768096" y="170688"/>
            <a:ext cx="8802624" cy="65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1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33984"/>
            <a:ext cx="10515600" cy="597408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для самоперевірки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В яких випадках застосовують кабельні лінії?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Які способи прокладення кабелів?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Які переваги і недоліки кабельних ліній порівняно з повітряними лініями?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Якими	умовами	визначається	вибір	способу прокладення кабелю?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Чим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відрізняються кабелі 10 кВ і 110 кВ?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Які типи кабельних муфт застосовують?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3000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3568"/>
            <a:ext cx="10515600" cy="6169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6.1.	Кабельні лінії електропередачі (КЛЕП)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Кабельна лінія електропередачі – це лінія для передачі електроенергії, що складається з одного або декількох кабелів.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– це ізольована за всією довжиною металева жила (або декілька жил), зверху якої накладено захисні покриви.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КЛЕП щодо ПЛЕП: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не піддаються атмосферним впливам;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скритність траси і недоступність для сторонніх осіб.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дорожче ПЛЕП того класу напруги;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більш трудомісткі в спорудженні;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вимагають більшого терміну для ремонту і більш кваліфікованого обслуговуючого персоналу;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передача однієї і тієї самої потужності вимагає дротів більшого перерізу.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Кабельні ЛЕП широко використовують у міських мережах, на територіях підприємств, при перетині великих водойм, у забрудненій атмосфері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755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елементами КЛЕП є: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кабель для передачі електроенергії;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сполучні муфти;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кінцеві муфти (закладення);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	стопорні муфти. Застосовують на крутих ділянках траси для попередження стікання кабельної маси;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	підживлювальні апарати і система сигналізації тиску масла для ліній виконаних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маслонаповненими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кабелями;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	кабельні	споруди,	які	застосовують	на	окремих ділянках траси: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кабельні колектори;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тунелі;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канали;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шахти;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	колодязі.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721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5714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основних частин кабелю будь-якої напруги відносять: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струмопровідні жили;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ізоляція або ізоляційні оболонки, що відокремлюють струмопровідні жили один від одного і від землі;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захисна оболонка, що оберігає ізоляцію від шкідливої дії вологи, кислот, механічних пошкоджень.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Струмопровідна	жила	виготовляється	з	міді	або алюмінію з одного (до 16 мм2 ) або декількох дротів.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кількістю жил розрізняють кабелі: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	одножильні.	Застосовують	при	постійному	та змінному струмі за напруги 110 кВ і вище;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	двожильні. Застосовують при постійному струмі;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	трижильні. Застосовують при змінному струмі за напруги до 35 кВ;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	чотирижильні	(три	жили	і	нульовий	провід). Застосовують при змінному струмі за напруги до 1 000 В.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17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16" y="837404"/>
            <a:ext cx="3767327" cy="28689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1104" y="4217754"/>
            <a:ext cx="4925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6.1 – Чотирижильний кабель напругою 380 В: 1 – струмопровідні фазові жили;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 паперова фазова і поясна ізоляції;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3– захисна оболонка (алюмінієва або свинцева); 4 – сталева броня;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5– захисний покрив;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6– паперове заповнення;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нульова жила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694944"/>
            <a:ext cx="2731008" cy="2657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464" y="512064"/>
            <a:ext cx="2377439" cy="32918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9994" y="4217754"/>
            <a:ext cx="51024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6.2 – Трижильний кабель із паперовою ізоляцією напругою 10 кВ: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струмопровідні жили (мідна або алюмінієва); 2 – фазова ізоляція;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загальна поясна ізоляція;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– захисна оболонка;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– подушка під бронею;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сталева броня;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7– захисний покрив; 8 – заповнення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864" y="292608"/>
            <a:ext cx="3779519" cy="321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76" y="292608"/>
            <a:ext cx="3392513" cy="292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2128"/>
            <a:ext cx="5791200" cy="2571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1744" y="3706368"/>
            <a:ext cx="6315455" cy="28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3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73" t="31454" r="27946" b="25396"/>
          <a:stretch/>
        </p:blipFill>
        <p:spPr>
          <a:xfrm>
            <a:off x="633984" y="1"/>
            <a:ext cx="10204704" cy="41208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952" y="4120896"/>
            <a:ext cx="11216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6.5 – Продукція заводу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Південкабель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1– багатодротова, ущільнена струмопровідна жила: алюмінієва або мідна;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 внутрішній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екструдований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напівпровідний шар; 3 – ізоляція із зшитого поліетилену;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4– зовнішній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екструдований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напівпровідний шар;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5–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екструдоване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напівпровідне заповнення (для трижильних кабелів);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6– шар обмотки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водонабухаючої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стрічки; 7 – мідний екран;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8– шар обмотки нетканим полотном (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водонабухаючою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стрічкою для кабелів з маркуванням «г», «га»);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9– алюмінієва стрічка з лаковим покриттям (кабелі з маркуванням «га»);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10– зовнішня оболонка 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полівінілхлоридного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пластикату, ПВХ пластикату зниженої горючості (кабелі з індексом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або ПВХ пластикату зниженої пожежонебезпеки (кабелі з індексом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9" t="25011" r="29363" b="9425"/>
          <a:stretch/>
        </p:blipFill>
        <p:spPr>
          <a:xfrm>
            <a:off x="0" y="170687"/>
            <a:ext cx="7071360" cy="6010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616" y="475488"/>
            <a:ext cx="3255359" cy="1926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95616" y="3267748"/>
            <a:ext cx="3864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6.8: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алюмінієва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суцільнонатягнена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жила; 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ізоляція з ПВХ пластикату;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зовнішня оболонка з ПВХ пластикату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6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" y="316992"/>
            <a:ext cx="10515600" cy="59087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Фазова ізоляція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 для ізоляції жил одна від одної. Виконують із спеціального технічного паперу з в’язким просоченням, що збільшує електричну міцність.</a:t>
            </a:r>
          </a:p>
          <a:p>
            <a:pPr marL="0" indent="0" algn="just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Поясна ізоляція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 однакову електричну міцність між жилами і між будь-якою фазою і землею. Це важливо, тому що в мережі з ізольованою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нейтраллю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замиканні однієї з фаз на землю дві інші фази щодо землі опиняються під лінійною напругою.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 ізоляції на фазову і поясну дозволяє зменшити діаметр кабелю.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 простір кабелю заповнюється паперовими джгутами. Вони ускладнюють переміщення просочувального складу, подовжуючи термін служби кабелю. Вони також надають округлу форму кабелю.</a:t>
            </a:r>
          </a:p>
          <a:p>
            <a:pPr marL="0" indent="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24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692</Words>
  <Application>Microsoft Office PowerPoint</Application>
  <PresentationFormat>Широкоэкранный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2022-01-31T11:40:48Z</dcterms:created>
  <dcterms:modified xsi:type="dcterms:W3CDTF">2022-01-31T12:15:55Z</dcterms:modified>
</cp:coreProperties>
</file>