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18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8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8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75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6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1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4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29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27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3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0C19-67F5-40CC-8593-01C500EB896C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F62C-B075-4152-B994-0BE93B1C1E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2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7536"/>
            <a:ext cx="9144000" cy="651052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8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Параметри схеми заміщення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Загальні відомості.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 із розщепленою обмоткою низької напруги.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8459" r="29521" b="16430"/>
          <a:stretch/>
        </p:blipFill>
        <p:spPr>
          <a:xfrm>
            <a:off x="804672" y="292607"/>
            <a:ext cx="10009632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9213" r="28733" b="42768"/>
          <a:stretch/>
        </p:blipFill>
        <p:spPr>
          <a:xfrm>
            <a:off x="182880" y="341375"/>
            <a:ext cx="10753344" cy="40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17444" r="27631" b="17831"/>
          <a:stretch/>
        </p:blipFill>
        <p:spPr>
          <a:xfrm>
            <a:off x="877824" y="329183"/>
            <a:ext cx="9497568" cy="65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16044" r="27631" b="46691"/>
          <a:stretch/>
        </p:blipFill>
        <p:spPr>
          <a:xfrm>
            <a:off x="304800" y="170687"/>
            <a:ext cx="10387584" cy="4267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575" t="80458" r="29104" b="13042"/>
          <a:stretch/>
        </p:blipFill>
        <p:spPr>
          <a:xfrm>
            <a:off x="134112" y="4437888"/>
            <a:ext cx="100949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18846" r="29206" b="28199"/>
          <a:stretch/>
        </p:blipFill>
        <p:spPr>
          <a:xfrm>
            <a:off x="304800" y="377951"/>
            <a:ext cx="10570464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45183" r="28891" b="10546"/>
          <a:stretch/>
        </p:blipFill>
        <p:spPr>
          <a:xfrm>
            <a:off x="451104" y="341375"/>
            <a:ext cx="10253472" cy="5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5657" r="29521" b="20353"/>
          <a:stretch/>
        </p:blipFill>
        <p:spPr>
          <a:xfrm>
            <a:off x="365760" y="573024"/>
            <a:ext cx="1103376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40980" r="27473" b="15311"/>
          <a:stretch/>
        </p:blipFill>
        <p:spPr>
          <a:xfrm>
            <a:off x="536448" y="231647"/>
            <a:ext cx="10655808" cy="5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006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для самоперевірки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призначення підвищувальних і понижувальних трансформаторів?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в електроенергетичних системах здійснюється трансформація електричної напруги?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Які умовні зображення мають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силові трансформатори?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 зображенні зазначають схеми з’єднань обмоток?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Які схеми з’єднань мають одно- і трифазовий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трансформатори?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 позначеннями розрізнити знижувальний або підвищувальний трансформатор?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Чим визначається можливість регулювання або зміни напруги?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відносять до паспортних (каталожних) даних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Якими схемами заміщення моделюються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трансформатори? 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у них враховується магнітний зв’язок обмоток?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у схемах заміщення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 показується трансформація? 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інтервалі трансформація може змінюватися в трансформаторах із ПБЗ і РПН? 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 чином у схемах заміщення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 враховують опори окремих обмоток? 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випадках використовують спрощені схеми заміщення трансформаторів і в чому суть спрощення?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4"/>
            <a:ext cx="10515600" cy="6681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	Загальні відомості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електростанціях і підстанціях встановлюють трифазові 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силові трансформатори й автотрансформатори, силові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трифазові трансформатори з розщепленою обмоткою нижчої напруги.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абревіатурі трансформатора послідовно (зліва направо) наводять таку інформацію: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вид пристрою (А – автотрансформатор, без позначення – трансформатор);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кількість фаз (О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 –трифазовий);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наявність розщепленої обмотки нижчої напруги – Р;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	система охолодження: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С – природна повітряна;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М – природна циркуляція масла;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Д – примусова циркуляція повітря і природна циркуляція масла: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МЦ – природна циркуляція повітря й примусова циркуляція масла;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ДЦ – примусова циркуляція повітря й масла;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МВ – масляно-водяний з примусовою циркуляцією масла;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Ц – масляно-водяний з природною циркуляцією масла;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36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2"/>
            <a:ext cx="10515600" cy="6461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	кількість обмоток (без позначення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триобмоткові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	Н – наявність пристрою регулювання напруги під навантаженням (РПН);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	виконання: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З – захисне;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Г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грозоупорне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У – удосконалене;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Л – з литою ізоляцією;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	специфічна область застосування: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С – для систем власних потреб електростанцій;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Ж – для електрифікації залізниць);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	номінальна потужність у кВ ∙ 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	клас напруги обмоток (напруги мережі, до якої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під’єднується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трансформатор) у кВ.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055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6675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прийнятої системою позначень абревіатура трансформатора ТДН–10000/110/10 розшифровується: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трансформатор трифазовий;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примусовою циркуляцією повітря і природною циркуляцією масла;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системою регулювання напруги під навантаженням;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номінальна потужність – 10 000 кВ ∙ А;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клас напруги обмотки вищої напруги – 110 кВ;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клас напруги обмотки нижчої напруги – 10 кВ.</a:t>
            </a: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ТДРН–25000/110/10 розшифровується: трансформатор трифазовий,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розщепленою обмоткою нижчої напруги з примусовою циркуляцією повітря, природною циркуляцією масла й системою регулювання напруги під навантаженням. Номінальна потужність – 25 000 кВ ∙ А, клас напруги обмотки вищої напруги – 110 кВ, нижчої напруги – 10 кВ.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28" y="414528"/>
            <a:ext cx="9790176" cy="64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9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425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розрахунку електричних мереж із трансформаторами останні в розрахункових схемах видаються такими параметрами: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активним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опором обмоток;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реактивним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опором обмоток;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активною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провідністю;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реактивною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провідністю.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Провідності, як правило, підключають: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підвищувальних трансформаторів – з боку обмотки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нижчої напруги;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знижувальних – з боку обмотки вищої напруги.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30894" r="29364" b="29038"/>
          <a:stretch/>
        </p:blipFill>
        <p:spPr>
          <a:xfrm>
            <a:off x="0" y="475487"/>
            <a:ext cx="10655808" cy="54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28372" r="28891" b="20633"/>
          <a:stretch/>
        </p:blipFill>
        <p:spPr>
          <a:xfrm>
            <a:off x="512064" y="219455"/>
            <a:ext cx="10241280" cy="59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21368" r="27158" b="64062"/>
          <a:stretch/>
        </p:blipFill>
        <p:spPr>
          <a:xfrm>
            <a:off x="292608" y="292607"/>
            <a:ext cx="10460736" cy="1621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262" t="62292" r="29573" b="7542"/>
          <a:stretch/>
        </p:blipFill>
        <p:spPr>
          <a:xfrm>
            <a:off x="292608" y="1914144"/>
            <a:ext cx="9985248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29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253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2022-02-14T09:28:58Z</dcterms:created>
  <dcterms:modified xsi:type="dcterms:W3CDTF">2022-02-14T10:44:46Z</dcterms:modified>
</cp:coreProperties>
</file>