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86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55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3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10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8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9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04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48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4932-5DCC-4CF8-ACA9-CE1663F01F6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4B8-1DF1-4AB1-97F1-116432C8B9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3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8912"/>
            <a:ext cx="9144000" cy="602284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триобмоткових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рансформаторів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Триобмотковий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Автотрансформатор.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9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1" t="36778" r="27158" b="6904"/>
          <a:stretch/>
        </p:blipFill>
        <p:spPr>
          <a:xfrm>
            <a:off x="865632" y="292607"/>
            <a:ext cx="9814560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29774" r="28891" b="25116"/>
          <a:stretch/>
        </p:blipFill>
        <p:spPr>
          <a:xfrm>
            <a:off x="609600" y="0"/>
            <a:ext cx="9034272" cy="433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981" t="34126" r="26667" b="40041"/>
          <a:stretch/>
        </p:blipFill>
        <p:spPr>
          <a:xfrm>
            <a:off x="341376" y="4334256"/>
            <a:ext cx="1022908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19686" r="27631" b="4662"/>
          <a:stretch/>
        </p:blipFill>
        <p:spPr>
          <a:xfrm>
            <a:off x="158496" y="170687"/>
            <a:ext cx="9985248" cy="66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1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16324" r="26843" b="9426"/>
          <a:stretch/>
        </p:blipFill>
        <p:spPr>
          <a:xfrm>
            <a:off x="329184" y="256031"/>
            <a:ext cx="10082784" cy="6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6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5010" r="28261" b="45570"/>
          <a:stretch/>
        </p:blipFill>
        <p:spPr>
          <a:xfrm>
            <a:off x="316992" y="0"/>
            <a:ext cx="8766048" cy="2535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417" t="39125" r="28636" b="13709"/>
          <a:stretch/>
        </p:blipFill>
        <p:spPr>
          <a:xfrm>
            <a:off x="316992" y="2438400"/>
            <a:ext cx="93024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33415" r="27631" b="11108"/>
          <a:stretch/>
        </p:blipFill>
        <p:spPr>
          <a:xfrm>
            <a:off x="451104" y="146303"/>
            <a:ext cx="9643872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2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1734" r="26685" b="29039"/>
          <a:stretch/>
        </p:blipFill>
        <p:spPr>
          <a:xfrm>
            <a:off x="633984" y="182879"/>
            <a:ext cx="9704832" cy="51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3696" r="28103" b="11948"/>
          <a:stretch/>
        </p:blipFill>
        <p:spPr>
          <a:xfrm>
            <a:off x="573024" y="353567"/>
            <a:ext cx="9582912" cy="5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5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25570" r="30152" b="50054"/>
          <a:stretch/>
        </p:blipFill>
        <p:spPr>
          <a:xfrm>
            <a:off x="426720" y="377952"/>
            <a:ext cx="9570720" cy="2889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886" t="77292" r="28823" b="5875"/>
          <a:stretch/>
        </p:blipFill>
        <p:spPr>
          <a:xfrm>
            <a:off x="829056" y="3364992"/>
            <a:ext cx="9375648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5" t="26411" r="29521" b="6624"/>
          <a:stretch/>
        </p:blipFill>
        <p:spPr>
          <a:xfrm>
            <a:off x="487680" y="85344"/>
            <a:ext cx="8936736" cy="66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5570" r="29994" b="56218"/>
          <a:stretch/>
        </p:blipFill>
        <p:spPr>
          <a:xfrm>
            <a:off x="499872" y="231647"/>
            <a:ext cx="8022336" cy="1901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98" t="31625" r="28261" b="25042"/>
          <a:stretch/>
        </p:blipFill>
        <p:spPr>
          <a:xfrm>
            <a:off x="219456" y="2133600"/>
            <a:ext cx="9253728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7" t="24169" r="28892" b="13909"/>
          <a:stretch/>
        </p:blipFill>
        <p:spPr>
          <a:xfrm>
            <a:off x="512064" y="329183"/>
            <a:ext cx="9400032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20527" r="27316" b="9706"/>
          <a:stretch/>
        </p:blipFill>
        <p:spPr>
          <a:xfrm>
            <a:off x="426720" y="0"/>
            <a:ext cx="9436608" cy="6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25851" r="29364" b="57618"/>
          <a:stretch/>
        </p:blipFill>
        <p:spPr>
          <a:xfrm>
            <a:off x="426720" y="1"/>
            <a:ext cx="9168384" cy="1889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356" t="29458" r="29104" b="27542"/>
          <a:stretch/>
        </p:blipFill>
        <p:spPr>
          <a:xfrm>
            <a:off x="304800" y="1889760"/>
            <a:ext cx="974140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33976" r="27473" b="15870"/>
          <a:stretch/>
        </p:blipFill>
        <p:spPr>
          <a:xfrm>
            <a:off x="707136" y="292607"/>
            <a:ext cx="9777984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31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</Words>
  <Application>Microsoft Office PowerPoint</Application>
  <PresentationFormat>Широкоэкранный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2022-03-14T14:05:06Z</dcterms:created>
  <dcterms:modified xsi:type="dcterms:W3CDTF">2022-03-14T14:34:32Z</dcterms:modified>
</cp:coreProperties>
</file>