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9" d="100"/>
          <a:sy n="79" d="100"/>
        </p:scale>
        <p:origin x="42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A7D37-9AA1-4A22-9B79-A37EF39A6EDB}" type="datetimeFigureOut">
              <a:rPr lang="ru-RU" smtClean="0"/>
              <a:t>24.01.2022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B1EF2C-D777-4C7A-9840-10D6099643C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604187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A7D37-9AA1-4A22-9B79-A37EF39A6EDB}" type="datetimeFigureOut">
              <a:rPr lang="ru-RU" smtClean="0"/>
              <a:t>24.01.2022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B1EF2C-D777-4C7A-9840-10D6099643C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858347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A7D37-9AA1-4A22-9B79-A37EF39A6EDB}" type="datetimeFigureOut">
              <a:rPr lang="ru-RU" smtClean="0"/>
              <a:t>24.01.2022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B1EF2C-D777-4C7A-9840-10D6099643C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557401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A7D37-9AA1-4A22-9B79-A37EF39A6EDB}" type="datetimeFigureOut">
              <a:rPr lang="ru-RU" smtClean="0"/>
              <a:t>24.01.2022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B1EF2C-D777-4C7A-9840-10D6099643C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29464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A7D37-9AA1-4A22-9B79-A37EF39A6EDB}" type="datetimeFigureOut">
              <a:rPr lang="ru-RU" smtClean="0"/>
              <a:t>24.01.2022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B1EF2C-D777-4C7A-9840-10D6099643C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92195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A7D37-9AA1-4A22-9B79-A37EF39A6EDB}" type="datetimeFigureOut">
              <a:rPr lang="ru-RU" smtClean="0"/>
              <a:t>24.01.2022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B1EF2C-D777-4C7A-9840-10D6099643C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439168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A7D37-9AA1-4A22-9B79-A37EF39A6EDB}" type="datetimeFigureOut">
              <a:rPr lang="ru-RU" smtClean="0"/>
              <a:t>24.01.2022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B1EF2C-D777-4C7A-9840-10D6099643C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784165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A7D37-9AA1-4A22-9B79-A37EF39A6EDB}" type="datetimeFigureOut">
              <a:rPr lang="ru-RU" smtClean="0"/>
              <a:t>24.01.2022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B1EF2C-D777-4C7A-9840-10D6099643C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623660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A7D37-9AA1-4A22-9B79-A37EF39A6EDB}" type="datetimeFigureOut">
              <a:rPr lang="ru-RU" smtClean="0"/>
              <a:t>24.01.2022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B1EF2C-D777-4C7A-9840-10D6099643C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711757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A7D37-9AA1-4A22-9B79-A37EF39A6EDB}" type="datetimeFigureOut">
              <a:rPr lang="ru-RU" smtClean="0"/>
              <a:t>24.01.2022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B1EF2C-D777-4C7A-9840-10D6099643C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99106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A7D37-9AA1-4A22-9B79-A37EF39A6EDB}" type="datetimeFigureOut">
              <a:rPr lang="ru-RU" smtClean="0"/>
              <a:t>24.01.2022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B1EF2C-D777-4C7A-9840-10D6099643C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77026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FA7D37-9AA1-4A22-9B79-A37EF39A6EDB}" type="datetimeFigureOut">
              <a:rPr lang="ru-RU" smtClean="0"/>
              <a:t>24.01.2022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B1EF2C-D777-4C7A-9840-10D6099643C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56151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em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em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emf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emf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53568" y="390144"/>
            <a:ext cx="10314432" cy="6205728"/>
          </a:xfrm>
        </p:spPr>
        <p:txBody>
          <a:bodyPr>
            <a:normAutofit fontScale="85000" lnSpcReduction="20000"/>
          </a:bodyPr>
          <a:lstStyle/>
          <a:p>
            <a:r>
              <a:rPr lang="uk-UA" dirty="0" smtClean="0"/>
              <a:t>Лекція 1</a:t>
            </a:r>
          </a:p>
          <a:p>
            <a:r>
              <a:rPr lang="uk-UA" sz="3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ТЕМА 1. Загальні відомості про технологію монтажу електрообладнання</a:t>
            </a:r>
          </a:p>
          <a:p>
            <a:r>
              <a:rPr lang="uk-UA" dirty="0" smtClean="0"/>
              <a:t>План</a:t>
            </a:r>
          </a:p>
          <a:p>
            <a:pPr algn="just"/>
            <a:r>
              <a:rPr lang="uk-UA" dirty="0" smtClean="0"/>
              <a:t>1.Завдання, структура і зміст дисципліни, її зв'язок з іншими дисциплінами.</a:t>
            </a:r>
          </a:p>
          <a:p>
            <a:pPr algn="just"/>
            <a:r>
              <a:rPr lang="uk-UA" dirty="0" smtClean="0"/>
              <a:t>Значення дисципліни у підготовці техніка-електрика.</a:t>
            </a:r>
          </a:p>
          <a:p>
            <a:pPr algn="just"/>
            <a:r>
              <a:rPr lang="uk-UA" dirty="0" smtClean="0"/>
              <a:t>Проектно-кошторисна документація на будівництво та електромонтажні роботи. Нормативна документація.</a:t>
            </a:r>
          </a:p>
          <a:p>
            <a:pPr algn="just"/>
            <a:r>
              <a:rPr lang="uk-UA" dirty="0" smtClean="0"/>
              <a:t>2.Загальні вимоги до виконання електричних схем, та їх використання. </a:t>
            </a:r>
          </a:p>
          <a:p>
            <a:pPr algn="just"/>
            <a:r>
              <a:rPr lang="uk-UA" dirty="0" smtClean="0"/>
              <a:t>3.Принципові електричні схем, схеми з’єднань та робочі креслення. </a:t>
            </a:r>
          </a:p>
          <a:p>
            <a:pPr algn="just"/>
            <a:r>
              <a:rPr lang="uk-UA" dirty="0" smtClean="0"/>
              <a:t>4.Робочі креслення, плани, схеми, специфікації.</a:t>
            </a:r>
          </a:p>
          <a:p>
            <a:pPr algn="just"/>
            <a:r>
              <a:rPr lang="uk-UA" dirty="0" smtClean="0"/>
              <a:t>5.Зміст проектно технічних документів, правила влаштування електроустановок.</a:t>
            </a:r>
          </a:p>
          <a:p>
            <a:pPr algn="just"/>
            <a:r>
              <a:rPr lang="uk-UA" dirty="0" smtClean="0"/>
              <a:t>6.Державні стандарти, єдина система конструкторської документації.</a:t>
            </a:r>
          </a:p>
          <a:p>
            <a:pPr algn="just"/>
            <a:r>
              <a:rPr lang="uk-UA" dirty="0" smtClean="0"/>
              <a:t>7.Кліматичне виконання, категорія розміщення та ступінь захисту електрообладнання.</a:t>
            </a:r>
          </a:p>
          <a:p>
            <a:pPr algn="just"/>
            <a:r>
              <a:rPr lang="uk-UA" dirty="0" smtClean="0"/>
              <a:t>8. Класифікація електроустановок за призначенням, родом установки, класом напруги. </a:t>
            </a:r>
          </a:p>
          <a:p>
            <a:pPr algn="just"/>
            <a:r>
              <a:rPr lang="uk-UA" dirty="0" smtClean="0"/>
              <a:t>9.Класифікація електроустановок, </a:t>
            </a:r>
            <a:r>
              <a:rPr lang="uk-UA" dirty="0" err="1" smtClean="0"/>
              <a:t>електроприміщень</a:t>
            </a:r>
            <a:r>
              <a:rPr lang="uk-UA" dirty="0" smtClean="0"/>
              <a:t> за умовами середовища та ступенем ураження електричним струмом. </a:t>
            </a:r>
          </a:p>
          <a:p>
            <a:pPr algn="just"/>
            <a:r>
              <a:rPr lang="uk-UA" dirty="0" smtClean="0"/>
              <a:t>10.Організація питань техніки безпеки при монтажі</a:t>
            </a:r>
          </a:p>
          <a:p>
            <a:pPr algn="just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82150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58368" y="377952"/>
            <a:ext cx="9339072" cy="609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1395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7536" y="426720"/>
            <a:ext cx="11070336" cy="63154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6165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80288" y="97536"/>
            <a:ext cx="10277856" cy="67604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3897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38912" y="438912"/>
            <a:ext cx="10680192" cy="61447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2733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8496" y="243840"/>
            <a:ext cx="10509504" cy="63886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9305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51104" y="256032"/>
            <a:ext cx="9582912" cy="66019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7404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80416" y="390144"/>
            <a:ext cx="10594848" cy="64678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9037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14528" y="182880"/>
            <a:ext cx="9802368" cy="6675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7308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77952" y="219456"/>
            <a:ext cx="10192512" cy="66385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7642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73024" y="146304"/>
            <a:ext cx="9985248" cy="66202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08424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55904" y="353568"/>
            <a:ext cx="9887712" cy="66568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94486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63296" y="256032"/>
            <a:ext cx="10668000" cy="63154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933141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16864" y="329184"/>
            <a:ext cx="10375392" cy="61203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565188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26720" y="377952"/>
            <a:ext cx="10704576" cy="61447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823764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87680" y="536448"/>
            <a:ext cx="11094720" cy="46489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655012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53440" y="414528"/>
            <a:ext cx="9851136" cy="57058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917100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80416" y="512064"/>
            <a:ext cx="10594848" cy="59862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17720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48640" y="207264"/>
            <a:ext cx="9156192" cy="66507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2517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65760" y="243840"/>
            <a:ext cx="10204704" cy="64739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5527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65760" y="182880"/>
            <a:ext cx="10155936" cy="6675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1433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68224" y="292608"/>
            <a:ext cx="9717024" cy="65653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1749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73024" y="158496"/>
            <a:ext cx="10411968" cy="66995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2746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68096" y="304800"/>
            <a:ext cx="10302240" cy="62423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2000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31648" y="353568"/>
            <a:ext cx="9753600" cy="65044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5286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</TotalTime>
  <Words>131</Words>
  <Application>Microsoft Office PowerPoint</Application>
  <PresentationFormat>Широкоэкранный</PresentationFormat>
  <Paragraphs>15</Paragraphs>
  <Slides>25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25</vt:i4>
      </vt:variant>
    </vt:vector>
  </HeadingPairs>
  <TitlesOfParts>
    <vt:vector size="29" baseType="lpstr">
      <vt:lpstr>Arial</vt:lpstr>
      <vt:lpstr>Calibri</vt:lpstr>
      <vt:lpstr>Calibri Light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</dc:creator>
  <cp:lastModifiedBy>Пользователь</cp:lastModifiedBy>
  <cp:revision>7</cp:revision>
  <dcterms:created xsi:type="dcterms:W3CDTF">2022-01-22T14:51:07Z</dcterms:created>
  <dcterms:modified xsi:type="dcterms:W3CDTF">2022-01-24T09:48:40Z</dcterms:modified>
</cp:coreProperties>
</file>