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0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9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07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9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78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3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18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24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3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7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ACFC-072D-4602-B389-5D88436B2CBF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E3A8-CEEB-4F1F-B124-0EBDA6831C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0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0688"/>
            <a:ext cx="9144000" cy="601065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12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заземлюючих пристроїв</a:t>
            </a:r>
          </a:p>
          <a:p>
            <a:endParaRPr lang="uk-UA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Монтаж природніх заземлюючих пристроїв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Монтаж штучних заземлюючих пристроїв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Монтаж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заземлюючих і нульових захисних провідників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Розрахунок захисного заземлення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Занулення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8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51206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Розрахунок захисного заземлення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66" t="22958" r="24981" b="60709"/>
          <a:stretch/>
        </p:blipFill>
        <p:spPr>
          <a:xfrm>
            <a:off x="548640" y="512064"/>
            <a:ext cx="1038758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479" t="37792" r="24888" b="33375"/>
          <a:stretch/>
        </p:blipFill>
        <p:spPr>
          <a:xfrm>
            <a:off x="390144" y="2816352"/>
            <a:ext cx="10692384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29213" r="23850" b="17552"/>
          <a:stretch/>
        </p:blipFill>
        <p:spPr>
          <a:xfrm>
            <a:off x="134112" y="109727"/>
            <a:ext cx="10521696" cy="60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6" t="29213" r="23692" b="27638"/>
          <a:stretch/>
        </p:blipFill>
        <p:spPr>
          <a:xfrm>
            <a:off x="438912" y="158495"/>
            <a:ext cx="10338816" cy="4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25570" r="23851" b="56218"/>
          <a:stretch/>
        </p:blipFill>
        <p:spPr>
          <a:xfrm>
            <a:off x="219456" y="170687"/>
            <a:ext cx="10229088" cy="2121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104" t="53125" r="23669" b="19042"/>
          <a:stretch/>
        </p:blipFill>
        <p:spPr>
          <a:xfrm>
            <a:off x="512064" y="2292096"/>
            <a:ext cx="993648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20808" r="23535" b="24836"/>
          <a:stretch/>
        </p:blipFill>
        <p:spPr>
          <a:xfrm>
            <a:off x="512064" y="329183"/>
            <a:ext cx="10375392" cy="58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0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6" t="21647" r="26371" b="46971"/>
          <a:stretch/>
        </p:blipFill>
        <p:spPr>
          <a:xfrm>
            <a:off x="573024" y="3267457"/>
            <a:ext cx="9302496" cy="3590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010" t="45792" r="24044" b="31208"/>
          <a:stretch/>
        </p:blipFill>
        <p:spPr>
          <a:xfrm>
            <a:off x="353568" y="170688"/>
            <a:ext cx="9960864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29213" r="22274" b="51454"/>
          <a:stretch/>
        </p:blipFill>
        <p:spPr>
          <a:xfrm>
            <a:off x="377952" y="170687"/>
            <a:ext cx="10290048" cy="2511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386" t="61958" r="25261" b="32708"/>
          <a:stretch/>
        </p:blipFill>
        <p:spPr>
          <a:xfrm>
            <a:off x="377952" y="2682240"/>
            <a:ext cx="975360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10" t="42662" r="31727" b="8024"/>
          <a:stretch/>
        </p:blipFill>
        <p:spPr>
          <a:xfrm>
            <a:off x="280416" y="158495"/>
            <a:ext cx="7997952" cy="66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37058" r="32041" b="13629"/>
          <a:stretch/>
        </p:blipFill>
        <p:spPr>
          <a:xfrm>
            <a:off x="353568" y="109727"/>
            <a:ext cx="7936992" cy="68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10" t="44752" r="32199" b="32401"/>
          <a:stretch/>
        </p:blipFill>
        <p:spPr>
          <a:xfrm>
            <a:off x="207264" y="469900"/>
            <a:ext cx="11472672" cy="51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49987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Монтаж природніх заземлюючих пристроїв</a:t>
            </a:r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230" t="30125" r="22919" b="8709"/>
          <a:stretch/>
        </p:blipFill>
        <p:spPr>
          <a:xfrm>
            <a:off x="304800" y="499872"/>
            <a:ext cx="10168128" cy="63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95" t="51068" r="32514" b="25116"/>
          <a:stretch/>
        </p:blipFill>
        <p:spPr>
          <a:xfrm>
            <a:off x="524256" y="182879"/>
            <a:ext cx="9363456" cy="3328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881" t="54958" r="32384" b="19041"/>
          <a:stretch/>
        </p:blipFill>
        <p:spPr>
          <a:xfrm>
            <a:off x="804672" y="3511296"/>
            <a:ext cx="908304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77" t="27532" r="31096" b="25396"/>
          <a:stretch/>
        </p:blipFill>
        <p:spPr>
          <a:xfrm>
            <a:off x="353568" y="182879"/>
            <a:ext cx="10411968" cy="64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95" t="50227" r="32357" b="40247"/>
          <a:stretch/>
        </p:blipFill>
        <p:spPr>
          <a:xfrm>
            <a:off x="207264" y="231648"/>
            <a:ext cx="10131552" cy="1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5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56083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5. Занулення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197" t="28125" r="29010" b="26042"/>
          <a:stretch/>
        </p:blipFill>
        <p:spPr>
          <a:xfrm>
            <a:off x="134112" y="560832"/>
            <a:ext cx="10899648" cy="62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50227" r="29206" b="15030"/>
          <a:stretch/>
        </p:blipFill>
        <p:spPr>
          <a:xfrm>
            <a:off x="231648" y="109727"/>
            <a:ext cx="9290304" cy="5023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883" t="71292" r="29479" b="21708"/>
          <a:stretch/>
        </p:blipFill>
        <p:spPr>
          <a:xfrm>
            <a:off x="347472" y="5132832"/>
            <a:ext cx="9058656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1" t="31174" r="29521" b="22875"/>
          <a:stretch/>
        </p:blipFill>
        <p:spPr>
          <a:xfrm>
            <a:off x="219456" y="121919"/>
            <a:ext cx="10351008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14" t="38180" r="29521" b="22314"/>
          <a:stretch/>
        </p:blipFill>
        <p:spPr>
          <a:xfrm>
            <a:off x="329184" y="219455"/>
            <a:ext cx="10509504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84" t="29213" r="27316" b="13629"/>
          <a:stretch/>
        </p:blipFill>
        <p:spPr>
          <a:xfrm>
            <a:off x="499872" y="207263"/>
            <a:ext cx="10290048" cy="6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7"/>
            <a:ext cx="10515600" cy="487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Монтаж штучних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80" t="25125" r="23294" b="16542"/>
          <a:stretch/>
        </p:blipFill>
        <p:spPr>
          <a:xfrm>
            <a:off x="475488" y="682752"/>
            <a:ext cx="10265664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10515600" cy="65349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Зварювання сталевих смуг і стрижнів заземлення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Термітно-тигельне зварювання застосовується для з'єднання сталевих смуг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шириною 25, 30 і 40 мм при товщині 4-5 мм і стрижнів діаметром 12, 14 і 16 мм в контурах заземлень, для приєднання контурів до заземлювачів,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опор ліній електропередач та іншим сталевим конструкціям. Типи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з'єднань і відгалужень смуг і стрижнів, виконаних за допомогою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термітного зварювання, показані на рис. 13.27, 13,28. Для виконання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з'єднань сталевих смуг і стрижнів заземлення термітного зварюванням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необхідні пристосування та інструменти. Термітно-тигельне зварювання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сталевих смуг і стрижнів виконують в піщано-смоляних тигель-формах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одноразового застосування, виготовлених у майстернях заготівельних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ділянок організацій. Тигель-форми виготовляються із суміші кварцового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піску з 6% термореактивної смоли-пульвербакеліта. Верхня частина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порожнини форми служить тиглем, в якому відбувається термітна реакція з виділенням сталі; нижня частина являє собою камеру, в якій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 зварювання (розплавлення зварюваних смуг або стрижнів і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 зварного                з'єднання).  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12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3" t="29213" r="25898" b="20073"/>
          <a:stretch/>
        </p:blipFill>
        <p:spPr>
          <a:xfrm>
            <a:off x="146304" y="182879"/>
            <a:ext cx="5876544" cy="4315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448" t="51459" r="22919" b="9875"/>
          <a:stretch/>
        </p:blipFill>
        <p:spPr>
          <a:xfrm>
            <a:off x="5669280" y="182878"/>
            <a:ext cx="6327648" cy="40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1"/>
            <a:ext cx="10515600" cy="5120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Монтаж заземлюючих і нульових захисних провідників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92" t="23625" r="22732" b="52042"/>
          <a:stretch/>
        </p:blipFill>
        <p:spPr>
          <a:xfrm>
            <a:off x="341376" y="512064"/>
            <a:ext cx="9729216" cy="2292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073" t="49958" r="23575" b="7875"/>
          <a:stretch/>
        </p:blipFill>
        <p:spPr>
          <a:xfrm>
            <a:off x="341376" y="2804160"/>
            <a:ext cx="961948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22488" r="23850" b="4382"/>
          <a:stretch/>
        </p:blipFill>
        <p:spPr>
          <a:xfrm>
            <a:off x="109728" y="146303"/>
            <a:ext cx="9777984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25290" r="23850" b="6344"/>
          <a:stretch/>
        </p:blipFill>
        <p:spPr>
          <a:xfrm>
            <a:off x="280416" y="134111"/>
            <a:ext cx="9217152" cy="67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0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75</Words>
  <Application>Microsoft Office PowerPoint</Application>
  <PresentationFormat>Широкоэкранный</PresentationFormat>
  <Paragraphs>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2022-04-02T08:26:14Z</dcterms:created>
  <dcterms:modified xsi:type="dcterms:W3CDTF">2022-04-02T09:31:01Z</dcterms:modified>
</cp:coreProperties>
</file>