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820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340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09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894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440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910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900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52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697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7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9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4F73-2D34-405A-AA97-A6C6256823A7}" type="datetimeFigureOut">
              <a:rPr lang="uk-UA" smtClean="0"/>
              <a:t>30.01.2022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17DA-040D-42D8-823D-3B19B5165A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492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6627"/>
            <a:ext cx="9144000" cy="5560541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монтажу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 ДЕТАЛІ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281"/>
            <a:ext cx="10515600" cy="602868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дроту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0,2-0,3 - 7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0,31-0,4мм - 6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0,41-0,6мм - 5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0,61-1,2мм - 4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 мм - 3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накрутки,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S≥d≥0,33S,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d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проводу,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- сторона квадрата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накрутку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радіодеталей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бандажем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одножильного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неізольованого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проводу.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0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708"/>
            <a:ext cx="10515600" cy="64996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Друковані плати та вузли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друкованих плат створюють передумови для автоматизації процесів складання радіоелектронної апаратури, підвищує її надійність, забезпечує повторюваність параметрів монтажу від зразка до зразка.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Ізоляційне підставу з нанесеним на нього друкованим монтажем утворює друковану плату. По конструкції друковані плати бувають односторонні, двосторонні і багатошарові. Останні складаються з декількох друкованих шарів, ізольованих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склеюючими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прокладками.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5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135"/>
            <a:ext cx="10515600" cy="5929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Друковану плату зі встановленими на ній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електрорадіоелементами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друкованим вузлом. При монтажі елементів на друкованій платі необхідно враховувати: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напівпровідникові прилади і мікросхеми не слід розміщувати близько до елементів, що виділяють велику кількість тепла;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повинна бути передбачена можливість конвекції повітря в зоні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 елементів, що виділяють дуже багато тепла;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повинна бути передбачена можливість легкого доступу до елементів, які підбираються при регулюванні схеми.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установки елементів, що мають два висновки (діоди, резистори, конденсатори та ін.)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7687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84" t="27903" r="22911" b="9054"/>
          <a:stretch/>
        </p:blipFill>
        <p:spPr>
          <a:xfrm>
            <a:off x="630195" y="222422"/>
            <a:ext cx="9996616" cy="654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6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065"/>
            <a:ext cx="10515600" cy="63760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Модульний метод компонування СУ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використовується при проектуванні пристроїв, що складаються з великої кількості малогабаритних елементів. Сутність цього методу полягає в тому, що весь пристрій ділять на окремі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закінчені складальні одиниці (друковані вузли).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модульному методі компонування СУ широко використовуються два типи конструкцій: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легкоз'Ємні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книжковий.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тип конструкції передбачає монтаж пристрою з певного числа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(геометричні розміри), забезпечених роз'ємами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врубної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типу.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складається з однієї друкованої плати, на якій розташовуються мікросхеми, напівпровідникові прилади тощо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68"/>
            <a:ext cx="10455876" cy="67344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одному краю друкованої плати закріплений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врубний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роз'єм. Висота цього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роз'єму повинна бути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співмірна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висотою елементів, встановлених на друкованій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платі. В іншому випадку щільність монтажу в приладі буде низькою. На двох інших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краях друкованої плати залишено поле, вільне від друкованого монтажу і ЕРЕ. При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установці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прилад ці краї плати входять в спеціальні напрямні шасі. 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краю плати, протилежної гнізда, розміщують пристосування, яке закріплює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шасі приладу.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Книжкова конструкція передбачає монтаж приладу з декількох однотипних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кожен з яких, обертаючись навколо своєї осі, може відкидатися як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книги. В робочому стані все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приладі стягнуті гвинтами в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щільний пакет, завдяки чому конструкція має велику жорсткість і добре витримує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механічні перевантаження в широкому діапазоні частот.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Субблоки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мають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роз'ємів. Вони з'єднуються між собою плоским джгутом. Така конструкція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зручний доступ до кожної мікросхемі в процесі регулювання всього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приладу і при знаходженні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несправностей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5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79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44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854"/>
            <a:ext cx="10515600" cy="6078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1 </a:t>
            </a:r>
            <a:r>
              <a:rPr lang="uk-UA" b="1" dirty="0" smtClean="0"/>
              <a:t>Роз'єми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Будь-які СУ складаються з окремих блоків з'єднаних між собою кабелями.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за допомогою кабелів підключаються первинні перетворювачі, виконавчі механізми і інші. Приєднання кабелів до апаратури виконується за допомогою кабельних роз'ємів.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Складну апаратуру виконують у вигляді окремих блоків (друкованих плат), закріплених на загальному шасі. Для полегшення монтажу плат при обслуговуванні апаратури, їх електричне з'єднання виконують за допомогою спеціальних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міжблочні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роз'ємів. У всіх випадках повинна виключатися можливість неправильного з'єднання між собою електричних ланцюгів, підведених до частин роз'єму. Обриви електричних ланцюгів визначаються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прозвонкой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омметром відповідних роз'ємів.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0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68"/>
            <a:ext cx="10515600" cy="65614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частоти проходження сигналів розрізняють низькочастотні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високочастотні роз'єми. Низькочастотні роз'єми відрізняються: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великим числом контактних пар;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великим значенням струмів, що проходять через них;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високі робочі напруги між контактними парами.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низькочастотного роз'єму може служити роз'єм типу ШР.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зв'язку з широким використанням друкованого монтажу розроблені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роз'єми, призначені для установки на друкованих платах. Наприклад,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роз'єми типу ГРПМ, СНТ та ін. Відмінною особливістю цих роз'ємів є: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середні значення струмів, що проходять через них;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невисокі робочі напруги;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широкий діапазон частот, що проходять сигналів;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велике число контактних пар.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4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3632"/>
            <a:ext cx="8713573" cy="6339017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Високочастотні роз'єми призначені для приєднання коаксіальних кабелів, по яких передається енергія високої частоти. Коаксіальний кабель має два провідника: центральну жилу і зовнішню мідну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оплетку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приєднання такого кабелю роз'єм має дві контактні пари, розташовані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коаксіально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Зовнішню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оплетку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кабелю підключають до корпусу роз'єму.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3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63390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Перемикачі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 використовується велика кількість перемикачів різних типів. Вибір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перемикача залежить від наступних його характеристик: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перехідний опір, чим воно менше тим більше надійність контакту; зазвичай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 = 0,01-0,03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ємність між контактами і втрати в ній, ємність між контактами особливо істотна, якщо перемикач призначений для роботи в ланцюгах високої частоти;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опір ізоляції між контактами;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комутований струм і напруга;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чіткість фіксації, при роботі в імпульсних схемах доцільно застосовувати спеціальні заходи щодо усунення "брязкоту контактів".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Габарити і маса.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9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6562"/>
            <a:ext cx="10515600" cy="5880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Джгути та кабелі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монтажу апаратури використовуються наступні типи проводів: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багатожильні, ізольовані МГШВ, МГТФ, БПВЛ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багатожильні, ізольовані екрановані МГШВЕ, МГТФЕ, БПВЛЕ і ін.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скорочення технологічного циклу складання апаратури широко використовуються ізольовані проводи з'єднані в джгути.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Джгути виготовляються як вручну на спеціальних шаблонах, так і за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автоматичних та напівавтоматичних установок. Вони обмотують дроти нитками або плівкою. Провід, за якими протікають струми високої частоти, зазвичай не включаються до складу джгута, або виконуються екранованим проводом.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725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697" y="98854"/>
            <a:ext cx="9652686" cy="67591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 при монтажі та ремонті апаратури можна було розрізняти дроти, що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 до різних ланцюгах схеми, для них застосовують кольорову ізоляцію.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 рідше на кінцях проводів закріплюють бирки з номером ланцюга, так як цей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вимагає великих витрат часу.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Електричний монтаж приладу повинен бути виконаний так, щоб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забезпечувався доступ до всіх елементів схеми з метою огляду, перевірки і заміни.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виключення можливості поломки проводів через переміщення джгутів при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 і транспортуванні апаратури, джгути закріплюють скобами до шасі або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прив'язують.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місці проходу джгута через отвори в металевих стінках встановлюють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втулки з ізоляційного матеріалу, які оберігають ізоляцію проводів джгута від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пошкоджень.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внутріпріборного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монтажу, коли окремі вузли виконуються у вигляді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друкованих плат, рекомендується використовувати плоскі кабелі. Він складається з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провідників, укладених в одній площині в один ряд. Для кріплення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проводів один до одного їх переплітають нитками або склеюють. Плоский кабель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 мало місця і має гарну гнучкістю.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5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638"/>
            <a:ext cx="10515600" cy="65490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Способи електричних з'єднань при монтажі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монтажу здійснюється з'єднання електричних ланцюгів в виріб. При цьому має бути забезпечено надійний електричний контакт між висновками вузлів, блоків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радіокомпонентів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при монтажі методи контактування поділяють на дві групи: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з'єднання із застосуванням нагрівання;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з'єднання, що виконуються без нагріву.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пайку відбувається з'єднання один з одним нагрітих деталей за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розплавленого металу-припою. При правильному виборі матеріалу припою і режиму пайки відбувається дифузія припою в поверхневий шар з'єднується металу. Це забезпечує електричний контакт деталей, що з'єднуються після охолодження припою.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586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2422"/>
            <a:ext cx="10515600" cy="5954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 за допомогою пайки джгутів і кабелів в приладах не піддається автоматизації. Так само, що входить в усі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припои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олово є дефіцитним кольоровим металом, а паяльні припої при нагріванні виділяють шкідливі для здоров'я пари. Все перераховане змусило розробляти нові методи електричних з'єднань.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числа таких методів належать електрозварювання, ультразвукове зварювання, з'єднання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термокомпрессіі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з'єднання способом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накрутки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обтискача.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накрутки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в тому, що провід щільно, з необхідною силою намотується на з'єднувальний штир, що має гострі грані. В процесі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накрутки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ребра штиря частково вдавлюються в накручений на нього провід. За рахунок зусилля, створюваного при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накрутці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відбувається взаємна дифузія матеріалів штиря і дроти.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59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1343</Words>
  <Application>Microsoft Office PowerPoint</Application>
  <PresentationFormat>Широкоэкранный</PresentationFormat>
  <Paragraphs>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2022-01-30T17:06:41Z</dcterms:created>
  <dcterms:modified xsi:type="dcterms:W3CDTF">2022-01-30T17:43:30Z</dcterms:modified>
</cp:coreProperties>
</file>