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FEF6-0F1B-449D-BD2F-519CC49C1AF8}" type="datetimeFigureOut">
              <a:rPr lang="uk-UA" smtClean="0"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FDFB-CB4A-429C-9057-F78FA0B8E9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8585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FEF6-0F1B-449D-BD2F-519CC49C1AF8}" type="datetimeFigureOut">
              <a:rPr lang="uk-UA" smtClean="0"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FDFB-CB4A-429C-9057-F78FA0B8E9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995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FEF6-0F1B-449D-BD2F-519CC49C1AF8}" type="datetimeFigureOut">
              <a:rPr lang="uk-UA" smtClean="0"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FDFB-CB4A-429C-9057-F78FA0B8E9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842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FEF6-0F1B-449D-BD2F-519CC49C1AF8}" type="datetimeFigureOut">
              <a:rPr lang="uk-UA" smtClean="0"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FDFB-CB4A-429C-9057-F78FA0B8E9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745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FEF6-0F1B-449D-BD2F-519CC49C1AF8}" type="datetimeFigureOut">
              <a:rPr lang="uk-UA" smtClean="0"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FDFB-CB4A-429C-9057-F78FA0B8E9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13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FEF6-0F1B-449D-BD2F-519CC49C1AF8}" type="datetimeFigureOut">
              <a:rPr lang="uk-UA" smtClean="0"/>
              <a:t>01.02.2022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FDFB-CB4A-429C-9057-F78FA0B8E9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462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FEF6-0F1B-449D-BD2F-519CC49C1AF8}" type="datetimeFigureOut">
              <a:rPr lang="uk-UA" smtClean="0"/>
              <a:t>01.02.2022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FDFB-CB4A-429C-9057-F78FA0B8E9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245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FEF6-0F1B-449D-BD2F-519CC49C1AF8}" type="datetimeFigureOut">
              <a:rPr lang="uk-UA" smtClean="0"/>
              <a:t>01.02.2022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FDFB-CB4A-429C-9057-F78FA0B8E9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546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FEF6-0F1B-449D-BD2F-519CC49C1AF8}" type="datetimeFigureOut">
              <a:rPr lang="uk-UA" smtClean="0"/>
              <a:t>01.02.2022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FDFB-CB4A-429C-9057-F78FA0B8E9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14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FEF6-0F1B-449D-BD2F-519CC49C1AF8}" type="datetimeFigureOut">
              <a:rPr lang="uk-UA" smtClean="0"/>
              <a:t>01.02.2022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FDFB-CB4A-429C-9057-F78FA0B8E9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689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FEF6-0F1B-449D-BD2F-519CC49C1AF8}" type="datetimeFigureOut">
              <a:rPr lang="uk-UA" smtClean="0"/>
              <a:t>01.02.2022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FDFB-CB4A-429C-9057-F78FA0B8E9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569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7FEF6-0F1B-449D-BD2F-519CC49C1AF8}" type="datetimeFigureOut">
              <a:rPr lang="uk-UA" smtClean="0"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8FDFB-CB4A-429C-9057-F78FA0B8E9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630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56032"/>
            <a:ext cx="9144000" cy="5998464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4</a:t>
            </a: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ЕЛЕКТРОМОНТАЖНІ МАТЕР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АЛИ ТА ВИРОБИ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Електромонтажні матеріали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Електромонтажні вироби і деталі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910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671" t="14706" r="31065" b="35484"/>
          <a:stretch/>
        </p:blipFill>
        <p:spPr>
          <a:xfrm>
            <a:off x="963168" y="241300"/>
            <a:ext cx="9960864" cy="661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353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412" t="32855" r="32829" b="12788"/>
          <a:stretch/>
        </p:blipFill>
        <p:spPr>
          <a:xfrm>
            <a:off x="1133856" y="109729"/>
            <a:ext cx="9095232" cy="653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89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987" t="32575" r="32672" b="22594"/>
          <a:stretch/>
        </p:blipFill>
        <p:spPr>
          <a:xfrm>
            <a:off x="780288" y="121921"/>
            <a:ext cx="9095232" cy="627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274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6720"/>
            <a:ext cx="10515600" cy="62179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виробів для монтажу шин відносяться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шинодержаки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перехідні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пластини, шинні компенсатори,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міжшинні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прокладки, ізоляційні вставки, шайби і ін.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Шинодержаки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ШП і ШР для кріплення плоских шин (одиночних і по 2-3 шт. У пакеті різних перетинів шириною від 40 до 120 мм і товщиною від 4 до 12 мм) на площину і ребро, а також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шинодержаки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кріплення профільних шин (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коробчатого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перетину) показані на рис. 5.4, а - д. Для приєднання алюмінієвих шин до мідних плоских стрижневих виводів електричних апаратів і машин застосовують перехідні мідно-алюмінієві пластини МА, а також АП зі сплаву АД31Т1. Розміри шин від 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X40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X120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мм, довжина пластин від 100 до 190 мм, з'єднання зварне.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648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515" t="42382" r="32829" b="11107"/>
          <a:stretch/>
        </p:blipFill>
        <p:spPr>
          <a:xfrm>
            <a:off x="975360" y="243841"/>
            <a:ext cx="8948928" cy="607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683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264"/>
            <a:ext cx="10515600" cy="65105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компенсації температурних подовжень протяжних ділянок 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ошиновки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виконаних алюмінієвими шинами, використовують шинні компенсатори шириною від 50 до 120 мм і товщиною 6-10 мм. З'єднання з шинами зварне.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фіксації зазорів в пакеті плоских мідних і алюмінієвих шин служать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міжшинні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прокладки 110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X28X8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мм і 150Х22ХЮ мм, для секціонування шинних магістралей з плоских шин - ізоляційні вставки.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болтових з'єднань алюмінієвих шин застосовують спеціальні сталеві шайби А8, А10 і А12 товщиною 3-4 мм і діаметром 18, 22, 28 мм, а також АС12 і АС16 товщиною 4 і 6 мм і діаметром 34, 38 мм.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802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3296"/>
            <a:ext cx="10515600" cy="5713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 питання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У чому відмінність проводів від кабелів і яка їх конструкція?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Розкажіть про конструкції кабелів.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Назвіть основні електроізоляційні матеріали та вироби і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розкажіть про їх призначення та застосування.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Які ви знаєте ізоляційні стрічки? Наведіть їх короткі технічні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Для чого служать кабельні конструкції і як вони влаштовані? Як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окремих елементів збирають збірні кабельні конструкції?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Розкажіть про застосування шин в електромонтажному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 та про товари для їх монтажу.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4239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7824"/>
            <a:ext cx="10515600" cy="5299139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монтажі розподільних пристроїв і підстанцій застосовують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 матеріали, вироби і деталі. Це шини, проводи та кабелі, електроізоляційні матеріали та вироби, метал і труби, велика номенклатура конструкцій, виробів і деталей для встановлення апаратів і приладів, а також для прокладки і кріплення шин, проводів та кабелів.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859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920"/>
            <a:ext cx="10515600" cy="66202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Електромонтажні матеріали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 матеріалом для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ошиновки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 і підстанцій є алюміній 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 сплави, рідше - мідь через її дефіцитність, хоча вона - кращий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провідниковий матеріал для шин. Електропровідність алюмінію складає 60% електропровідності міді. При рівній електропровідності маса алюмінієвих шин менше приблизно в два рази, але механічні властивості алюмінію значно нижче, ніж у міді. Тому поряд з алюмінієвими шинами при необхідності використовують шини з алюмінієвих сплавів, наприклад сплаву АД31Т1, який на відміну від алюмінію володіє меншою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тикучістюі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повзучістю, що створює стабільний перехідний опір контакту при болтових з'єднаннях шин та приєднання до виводів апаратів.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8200" y="5103674"/>
            <a:ext cx="1051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Ошиновуванням трансформаторної підстанції або розподільного пристрою (РУ) називається конструкція, що служить для передачі електроенергії в межах своєї електричної установки. До її складу входять провідники, ізолятори, розгалужувачі та елементи, що утримують їх, а іноді і захисні кожухи.</a:t>
            </a:r>
          </a:p>
        </p:txBody>
      </p:sp>
    </p:spTree>
    <p:extLst>
      <p:ext uri="{BB962C8B-B14F-4D97-AF65-F5344CB8AC3E}">
        <p14:creationId xmlns:p14="http://schemas.microsoft.com/office/powerpoint/2010/main" val="1512071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496"/>
            <a:ext cx="9232392" cy="601846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ошиновок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застосовують в основному прямокутні алюмінієві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смуги, а в спеціальних випадках (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обгрунтованих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проектом) - мідні. При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змінному до 200 А і постійному струмі використовують також плоску,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круглу і трубчасту сталь. Монтаж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ошиновки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акумуляторних приміщень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 круглими мідними шинами. Прямокутні алюмінієві шини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 для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струмопроводів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РУ, зборок і інших електротехнічних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пристроїв. Ці шини випускають шириною від 10 до 120 мм і товщиною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 3 до 12 мм, а мідні шини - шириною від 16 до 120 мм завтовшки від 4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30 мм.</a:t>
            </a:r>
          </a:p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Дріт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кабельний виріб, який містить одну неізольовану або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одну і більше ізольованих жил, поверх яких залежно від умов прокладки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бути неметалічна оболонка і (або) обплетення, або один ізольований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дріт, або декілька ізольованих один від одного дротів, які мають спільне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обплетення або обмотку з ізолюючого матеріалу.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Шнур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дріт з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 гнучкими ізольованими жилами, кожна перерізом не більше 1,5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мм².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462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1352" y="414528"/>
            <a:ext cx="10171176" cy="60472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відповідності з конструкцією проводів (шнурів) присвоюють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марку, що складається з буквених позначень. У маркуванні перша літера А (алюміній) означає матеріал струмопровідної жили (при її відсутності струмопровідна жила виконана з міді); друга літера П – дріт, третя –матеріал ізоляції (Р – гума, В – полівінілхлорид, П – поліетилен). У марках дротів і шнурів можуть бути й інші букви, що характеризують інші елементи конструкції: О – обплетення, Т – прокладка в трубках, П –плоский з роздільною основою, Ф – металева фальцьована оболонка, Г –гнучкий і т. д.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254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0416"/>
            <a:ext cx="9902952" cy="589654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Кабель складається з однієї або більше ізольованих жил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(провідників), ув'язнених у герметичну (металеву або неметалічну)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оболонку, поверх якої є або можуть бути відсутні броня і захисне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покриття.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призначення та умов експлуатації кабелів окремі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в їх конструкції можуть бути відсутні. Струмопровідні жили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кабелів виготовляють з алюмінію і міді, а для електричної ізоляції жил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 просочений кабельний папір, гуму і пластмасу.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Оболонки кабелів, захищають ізоляцію жил від впливу світла,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вологи, хімічних речовин та інших факторів навколишнього середовища,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також від механічних ушкоджень, можуть бути свинцевими,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алюмінієвими, гумовими і пластмасовими. Броню кабелів виконують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 сталевими стрічками, а захисні покриви, що забезпечують їх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надійність і довговічність, - з волокнистих матеріалів, пластмаси.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Нормальний зовнішній покрив поверх броні кабелів складається з шару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бітуму або бітумного складу, шару просоченої кабельної пряжі, другого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бітумного шару і крейдяного покриття, що оберігає витки кабелів від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злипання.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685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1104"/>
            <a:ext cx="10515600" cy="6193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відповідності з конструкцією кабелем надається марка, що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з літерних позначень. У марці кабелів оболонка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 літерами С (свинцева), А (алюмінієва), Н (негорюча гума), В (полівінілхлорид), захисне покриття - літерами Б (броня зі стрічок), П (броня з плоских дротів), А (асфальтоване). Відсутність зовнішнього покриву вказується літерою Г (голий). У марках кабелів можуть бути ще літери, що вказують на наявність інших елементів конструкцій, наприклад, якщо позначення починається з букви О, це означає окремо освинцьовані жили кабелів (кожна жила укладена в окрему свинцеву захисну оболонку).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0634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0688"/>
            <a:ext cx="10515600" cy="600627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Електроізоляційні матеріали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вироби застосовують у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великому асортименті - тканини, стрічки, трубки, гетинакс, текстоліт, </a:t>
            </a:r>
          </a:p>
          <a:p>
            <a:pPr marL="0" indent="0" algn="just">
              <a:buNone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ацеїд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фібру та ін., а також лаки, емалі, заливальні маси та вироби з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порцеляни, скла і пластмас.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Електроізоляційні лакотканини виготовляють на основі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бавовняних, шовкових або скляних тканин, просочених органічними 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синтетичними лаками. Найчастіше застосовують у вигляді стрічок,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призначених для ізоляції дротів та кабелів, обмоток електричних машин,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монтажу кабельної арматури, а також для захисту ізоляції від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пошкоджень.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використовуваних матеріалів розрізняють лакотканини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бавовняній або шовковій основі, просочені органічними лаками, і на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 скляних тканин, просочених органічними, кремнійорганічними і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синтетичними лаками.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46795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1648"/>
            <a:ext cx="10515600" cy="594531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b="1" dirty="0" smtClean="0"/>
              <a:t>2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Електромонтажні вироби і деталі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підготовки трас прокладання проводів, кабелів, шин, їх монтажу, закріплення, з'єднання і приєднання до приладів та апаратів, захисту від впливу навколишнього середовища і механічних пошкоджень, а також для установки апаратів, приладів і світильників застосовують різноманітні монтажні вироби та деталі заводського виготовлення, що сприяють розвитку індустріальних методів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монтажу.Перфоровану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сталь (рис. 5.1, а - ж) випускають у вигляді С-образних профілів з використанням закладних гайок; швелерів для виготовлення каркасів, обхватів, а також для закріплення труб, проводів та кабелів, апаратів на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електроконструкціях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будівельних підставах;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-образних профілів для закріплення на основах труб, проводів, кабелів та апаратів; кутів в якості деталі каркаса для кріплення проводів, кабелів; смужок з пряжками для закріплення прив'язкою труб або кабелів (пряжки мають вирізи для закріплення в перфорації смуги і прямокутні отвори для смужок, що кріплять кабелі або труби).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4515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1381</Words>
  <Application>Microsoft Office PowerPoint</Application>
  <PresentationFormat>Широкоэкранный</PresentationFormat>
  <Paragraphs>88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</cp:revision>
  <dcterms:created xsi:type="dcterms:W3CDTF">2022-01-31T13:02:14Z</dcterms:created>
  <dcterms:modified xsi:type="dcterms:W3CDTF">2022-02-01T04:42:18Z</dcterms:modified>
</cp:coreProperties>
</file>