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607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412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062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353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032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695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839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58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234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132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521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72401-B8D4-4D86-BAE5-D89EB26AE8C0}" type="datetimeFigureOut">
              <a:rPr lang="uk-UA" smtClean="0"/>
              <a:t>08.02.2022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D6BBD-6E3F-444D-977E-AA3C7B2DFC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706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9100"/>
            <a:ext cx="9144000" cy="643890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6</a:t>
            </a:r>
          </a:p>
          <a:p>
            <a:pPr algn="l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МОНТАЖ          СИЛОВИХ</a:t>
            </a:r>
          </a:p>
          <a:p>
            <a:pPr algn="l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ТРАНСФОРМАТОРІВ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Дизайн та характеристики силових трансформаторів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Завантаження, транспортування і вивантаження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Ревізія трансформаторів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Очищення і сушка трансформаторного масла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Контроль стану ізоляції трансформаторів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Збірка та встановлення трансформаторів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Особливості монтажу герметичних трансформаторі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10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473" t="32761" r="33099" b="31339"/>
          <a:stretch/>
        </p:blipFill>
        <p:spPr>
          <a:xfrm>
            <a:off x="203200" y="520699"/>
            <a:ext cx="10464800" cy="591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627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6300" y="317500"/>
            <a:ext cx="10515600" cy="6176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Напруга короткого замикання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характеризує індуктивний опір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обмотки і виражається у відсотках від номінального. Вона показує, яку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напругу потрібно подати на обмотку ВН, щоб в короткозамкненої обмотці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НН проходив струм, рівний номінальному цієї обмотки. Наприклад, якщо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дорівнює 5,5%, а номінальна напруга обмотки ВН-10 кВ, для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в короткозамкненій обмотці НН номінального струму треба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подати на обмотку ВН 550 В (5,5 % від 10 кВ). Для вітчизняних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від 5,5 до 7,5%. Напруга короткого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замикання характеризує розподіл навантажень між трансформаторами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їх паралельній роботі. Якщо у включених на паралельну роботу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рівні, навантаження розподіляється між ними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їх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потужностям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при однакових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потужностях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трансформаторів, включених на паралельну роботу, навантаження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розподіляється між ними обернено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Напругу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вказують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паспортних табличках, укріплених на кожусі трансформатора.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810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000"/>
            <a:ext cx="8369300" cy="66421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вивантаження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монтажі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займають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такелажні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перевозять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зібраними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залитими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маслом до нормального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2600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демонтованими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радіаторами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Відвантаження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залізничним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автомобільним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транспортом,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залізничної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склад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монтажу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колісним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вантажопідйомності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(автомашинами,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тракторними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причепами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шосейних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грунтових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дорогах.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сани,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нормам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схемами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кріплення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безрейковому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волоком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металевих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листах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забороняється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Вивантаження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підйомними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кранами.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Знявши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розтяжки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піднімають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гаки,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приварених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бака, а невеликий трансформатор –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підйомні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кришці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900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5900"/>
            <a:ext cx="10515600" cy="64262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Ревізія трансформаторів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Силові трансформатори в даний час все рідше піддають ревізії. Для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цих трансформаторів на напругу до 35 кВ ревізія активних частин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ДСТом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умови дотримання вимог, викладених у ньому та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«Інструкції по транспортування, зберіганню, монтажу і вступ в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експлуатацію трансформаторів на напругу до 35 кВ без ревізії їх активних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частин».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 монтажу без ревізії є: дотримання вимог з розвантаження,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 и зберігання трансформатора; відсутність зовнішніх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пошкоджень (за результатами огляду)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 дефектів (за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вимірюваннями в процесі приймання трансформатора в монтаж). Рішення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монтаж трансформатора без ревізії приймається на підставі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документів, складених при розвантаженні, транспортуванні, зберіганні та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прийманні трансформатора в монтаж із складання відповідного акту. При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порушенні вимог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інструкції, виявлення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несправностей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не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бути усунені без розбирання трансформатора, проводять ревізію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активної частини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401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Ревізія полягає в розбиранні, огляді та перевірці трансформатора,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несправностей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герметизації його активної частини по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закінченні ревізії. Якщо під час огляду розкритого трансформатора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виявлять дефекти, питання про спосіб проведення ревізії вирішується на місці монтажу в залежності від конструкції трансформатора и характеру дефекту.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835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8600"/>
            <a:ext cx="10515600" cy="5948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Очищення і сушка трансформаторного масла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 якості трансформаторного масла залежать надійність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 роботи трансформатора.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Важливе значення мають такі характеристики масла: зниження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температури займання і збільшення кислотного числа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 на розкладання масла в результаті надмірного місцевого нагріву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трансформатора. Масло постійно окислюється, чому сприяють підвищена температура (до 80–90°С) при експлуатації, сонячне світло, хімічні речовини, що входять до складу лакової ізоляції, волога, метали, особливо мідь.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367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100" y="377824"/>
            <a:ext cx="10515600" cy="63912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Трансформаторне масло має задовольняти ряд вимог: добре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відводити теплоту від нагрітих частин трансформатора, мати високу теплоємність і теплопровідність, а також малу в'язкість, щоб не перешкоджати потоку охолоджуванню; не містити кислот і сірки, оскільки навіть невеликі кількості їх, діють руйнівно на ізоляцію обмоток; мати високу електричну міцність. У маслі має бути відсутня вода, так як вона різко знижує його електричну міцність. Температура займання масла повинна бути значно вище робочої температури трансформатора (зазвичай 180°С), але допускається використовувати масла з температурою займання не нижче 150°С.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868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9400"/>
            <a:ext cx="10515600" cy="5897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Контроль стану ізоляції трансформаторів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Допустимість включення трансформаторів без сушіння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 результатами комплексу випробувань і вимірювань з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 умов, в яких знаходився трансформатор до початку монтажу і в процесі його виконання.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 включення трансформаторів без сушіння і необхідність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сушіння активної частини регламентовані «Інструкцією з контролю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ізоляції трансформаторів перед введенням в експлуатацію», а також «Інструкцією транспортування, зберігання, монтажу та введення в експлуатацію силових трансформаторів на напругу до 35 кВ включно без ревізії їх активних частин».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522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7500"/>
            <a:ext cx="10515600" cy="58594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Коротка характеристика методів контролю вологості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включення трансформатора без сушіння потрібно оцінити ступінь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зволоження ізоляції, яка визначається такими характеристиками головної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ізоляції трансформаторів, залитих маслом: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виміром 15-секундного і однохвилинного опору ізоляції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знаходженням коефіцієнта абсорбції;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виміром тангенса кута діелектричних втрат обмоток;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виміром ємності та знаходження співвідношення С2/С50 (метод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«ємність - частота»);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знаходженням відносин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С/С і зміна цих значень в кінці і на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початку огляду, якщо при монтажі проводився огляд активної частини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 без масла (метод «ємність - час»);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виміром ємності в нагрітому і холодному станах і визначенням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Сгар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за умовами монтажу необхідний підігрів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 в маслі (метод «ємність - температура»).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32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614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абсорбції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Стан ізоляції обмоток визначають за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коефіцієнтом абсорбції, тобто за співвідношенням опорів ізоляції обмоток залежно від часу прикладення напруги. Вимірюють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мегаомметром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опір ізоляції обмоток через 15 і 60 с після прикладення напруги і визначають коефіцієнт абсорбції, рівний відношенню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R60″/R60″.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при 10-30°С відношення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R60″/R60″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 1,3, коефіцієнт абсорбції відповідає нормі.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646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5100"/>
            <a:ext cx="10515600" cy="66040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Дизайн та характеристики силових трансформаторів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Конструкція масляних трансформаторів.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Силові трансформатори призначені для перетворення (трансформування) змінного струму однієї напруги в змінний струм іншої напруги-нижчої чи вищої. Трансформатори, що знижують напругу, називають знижувальними, а при підвищені напруги - підвищувальні.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Трансформатори виготовляють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двохобмотувальні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трьохобмотувальні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Останні крім обмотки НН і ВН мають обмотку СН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(середньої напруги).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Триобмотковий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силовий трансформатор здатен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 споживачів електроенергією різних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Обмотка,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включена в мережу джерела електроенергії, називається первинною, а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обмотка, до якої приєднані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електроприймачі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 вторинною.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розглянутих розподільчих пристроях і підстанціях промислових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 застосовують трифазні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двохобмоткові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знижувальні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трансформатори, що перетворюють напругу 6 і 10 кВ в 0,23 і 0,4 кВ.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03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3200"/>
            <a:ext cx="10515600" cy="6527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Тангенс кута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діелектричних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Величина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ізоляції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будучи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зволоження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ізоляції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й активна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ізоляцією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тангенсом кута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діелектричних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Величина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 обмоток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 до 35 кВт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2500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повинна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1,5 % при 10°С, 2 % – при 20°С, 2,6 % – при 30°С і 8 % –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70°С.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ємність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-частота».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зволоженості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обмоток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судять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ємності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струму,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проходить по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обмотках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незмінній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(метод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ємність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-частота»).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Ємність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обмоток при частотах 2 Гц (С2) і 50 Гц (С50)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вологості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ПКВ при 10 – 20°С.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С2/С50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зволоженості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ізоляції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обмоток.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1,1 –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обмоток 10°С; 1,2 – при 20°С і 1,3 –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30°С.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3418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58340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Збірка та встановлення трансформаторів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установкою радіаторів перевіряють роботу радіаторних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кранів, знімають заглушки, очищають поверхні фланців. Промивання та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випробування радіаторів, які раніше проводилися як обов'язкові, в даний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 виконують лише при виявленні пошкоджень або порушенні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герметизації.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Радіатор піднімають краном за допомогою троса за приварену у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верхній його частині скобу, встановлюють на шпильки верхнього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радіаторного крана і нагвинчують гайки на кілька ниток; аналогічно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 радіатор на шпильки нижнього радіаторного крана. При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неспівпадіння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отворів фланця радіатора зі шпильками радіаторних кранів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 послаблюють затяжку гайок, що прикріплюють корпус крана до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фланця бака. По закінченні установки радіаторів затягують всі гайки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перевіряють хід кранів, фіксуючи крайні їх положення при відкритті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закритті.</a:t>
            </a:r>
          </a:p>
        </p:txBody>
      </p:sp>
    </p:spTree>
    <p:extLst>
      <p:ext uri="{BB962C8B-B14F-4D97-AF65-F5344CB8AC3E}">
        <p14:creationId xmlns:p14="http://schemas.microsoft.com/office/powerpoint/2010/main" val="3200704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монтажу герметичних трансформаторів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Герметичні трансформатори, заповнені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(ТНЗ) або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трансформаторним маслом (ТМЗ), на місці установки не підлягають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розбиранню. Перед установкою їх оглядають, звертаючи увагу на цілість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герметизації. Трансформатори поставляються заводом під вакуумом або ж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надлишковим тиском (з азотною або повітряною подушкою). Цілість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герметизації перевіряють за показаннями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мановакуумметра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чого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відкривають кран, що роз'єднує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мановакуумметр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бак трансформатора.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герметичність трансформатора не порушена, прилад повинен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показати вакуум або надлишковий тиск. Після цього знижують в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 тиск до нуля або знімають вакуум через спеціальну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пробку у верхній частині бака. Потім замінюють тимчасову сталеву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заглушку, що знаходиться на кришці над реле тиску, спеціальною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склянною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діафрагмою і перевіряють готовність реле до дії.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6273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5900"/>
            <a:ext cx="10515600" cy="59610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Совтолові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трансформатори використовують, коли заборонено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масляні: ускладнено спорудження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маслозбірних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ям;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неприпустима через пожежну безпеку установка КТП з сухими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трансформаторами.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охолоджуюча рідина, хімічно стійка,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пожежо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вибухобезпечна. За зовнішнім виглядом- це безбарвна, прозора або злегка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жовтувата рідина, що не містить води і механічних домішок. Для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 застосовують совтол-10, що має відносно високі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в'язкість і температуру застигання.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дуже гігроскопічний (швидко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зволожується), тому час встановлення скляної діафрагми не можна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затягувати. Рівень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баці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трансформатора повинен відповідати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температурній позначці покажчика. При невідповідності рівня позначки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або доливають через верхній вентиль, або зливають надлишок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нижній край. Після встановлення відповідного рівня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випробування на електричну міцність.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1151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100" y="190500"/>
            <a:ext cx="10515600" cy="64643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питання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Перерахуйте основні частини силового трансформатора.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Як здійснюють охолодження трансформаторів?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Які вимоги висувають до трансформаторного масла?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Для чого встановлюють на трансформаторах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повітряосушки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термосифонний фільтр, яку вони мають будову?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Які схеми та групи з'єднань обмоток трансформаторів ви знаєте?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Які умови включення трансформаторів на паралельну роботу?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Розкажіть про особливості конструкції сухих трансформаторів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трансформаторів, заповнених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Перерахуйте способи транспортування, завантаження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вивантаження трансформаторів.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Які умови включення трансформатора без ревізії його активної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Які способи контролю вологості ізоляції обмоток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 ви знаєте?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Як збирають і встановлюють трансформатори?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Розкажіть про фізико-хімічні властивості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його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сушіння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28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" y="365125"/>
            <a:ext cx="10515600" cy="22637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ізолюючого і охолоджуючого середовища розрізняють трансформатори масляні ТМ і сухі ТС. У масляних основне ізолююче і охолоджуюче середовище це трансформаторне масло, в сухих - повітря або твердий діелектрик. У спеціальних випадках застосовують трансформатори з заповненням баків негорючою рідиною –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совтолом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5066" t="39584" r="33309" b="33854"/>
          <a:stretch/>
        </p:blipFill>
        <p:spPr>
          <a:xfrm>
            <a:off x="1016000" y="2514600"/>
            <a:ext cx="9385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72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5301"/>
            <a:ext cx="10515600" cy="44069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Основою конструкції трансформатора служить активна частина, що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з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магнітопровода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(рис. 7.1) з розташованими на ньому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обмотками нижчої напруги 3 та вищої напруги 2, відводів та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перемикаючих пристроїв. Магнітопровід, набраний з окремих тонких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листів спеціальної трансформаторної сталі, ізольованих один від одного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покриттям, складається зі стрижнів, верхнього і нижнього ярма. Така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конструкція сприяє зменшенню втрат на нагрівання від перемагнічування (гістерезис) 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вихрьових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струмів.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873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5900"/>
            <a:ext cx="10515600" cy="65151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трансформаторах можуть бути два види перемикань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відгалужень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 навантаженням - РПН (регулювання під навантаженням) і без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 після відключення трансформатора-ПБЗ (перемикання без збудження). За допомогою ПБЗ і РПН можна підтримувати напругу, близьким до номінального у вторинних обмотках трансформаторів.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Перемикання здійснюють зміною числа витків за допомогою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регулювальних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відгалужень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обмоток, тобто зміною коефіцієнта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трансформації, який показує, у скільки разів напруга обмотки ВН більше напруги обмотки НН або у скільки разів число витків обмотки ВН більше числа витків обмотки НН. Межі регулювання вторинних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різних трансформаторів різні: на ± 10 % 12 ступенями по 1,67 % або 16 ступенями по 1,25 % за допомогою РПН; на ± 5% чотирма ступенями по 2,5 % за допомогою ПБЗ.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960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278" t="24006" r="32606" b="27836"/>
          <a:stretch/>
        </p:blipFill>
        <p:spPr>
          <a:xfrm>
            <a:off x="863600" y="330199"/>
            <a:ext cx="10198100" cy="635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24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300"/>
            <a:ext cx="10515600" cy="6654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Умовне позначення трансформаторів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Позначення типів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трансформаторів побудовані за певною системою, що відображає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конструкцію (літери) і основні електричні параметри (цифри). Літерні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 наступні: перша літера – число фаз (О – однофазний, Т –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трифазний), друга або дві – вид охолодження (М – природне масляне, С –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сухе без масла, Д –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дутьове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Ц – циркуляційне, ДЦ - примусове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циркуляційне з дуттям), третя – число обмоток (Т –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триобмотковий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В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умовному позначенні можуть бути інші літери, що вказують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конструктивні особливості трансформатора. Перша цифра, що стоїть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літерного позначення трансформатора, показує номінальну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 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друга – номінальна напруга обмотки ВН (кВ).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 часом додають ще дві цифри, що означають рік розробки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 даної конструкції, наприклад позначення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трансформатора ТМ-1000/10-63 розшифровується так: трифазний,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двохобмотувальний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природним масляним охолодженням, потужністю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1000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напругою обмотки ВН 10 кВ, конструкції 1963.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715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5900"/>
            <a:ext cx="10515600" cy="65405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трансформаторів за габаритами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Трансформатори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умовно розподілені за габаритами на шість груп залежно від потужності і класу ізоляції обмоток. Розглянуті трансформатори напругою до 35 кВ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 до 100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відносять до першої групи, від 160 до 360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другої і від 1000 до 6300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до третьої. Основними технічними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даними, що характеризують трансформатор, є номінальні потужність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і напруга обмоток ВН і НН (кВ), група з'єднання обмоток,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номінальні струми обмоток (А), напруга короткого замикання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(%).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Трифазні силові трансформатори виготовляють наступних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10, 16, 25, 40, 63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кратні десяти від цих значень, тобто 100, 160, 250, 400, 630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кВ·А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т. д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19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600"/>
            <a:ext cx="10515600" cy="60753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Схеми і групи з'єднання обмоток показані на рис. 7.6. Умовні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 з'єднань обмоток трифазних трансформаторів наступні: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–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зірку;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 –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трикутник; в зірку з виводом нейтралі. Знак над рисою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 схему з'єднання обмоток ВН, знак під рискою – схему з'єднання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обмоток НН; число 11 – кутовий зсув векторів лінійних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обмоток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 і НН в 330° (30° х 11). Групи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сполук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визначають кутом зсуву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вторинного лінійного напрямку щодо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первинної лінійної напруги.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зручності прийнято користуватися годинним позначення кута зсуву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векторів. При будь-якій схемі з'єднання обмоток кут зсуву може бути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кратним тільки 30 °, тому коло (360°) ділиться на 12 рівних частин. При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 кут зсуву відраховується тільки за годинниковою стрілкою. Якщо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вказана група з'єднання 1, то зсув між векторами вторинної та первинної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напруги складає 30 °, група 6-180° 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Група 0 відповідає групі 12, тобто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кут зсуву між векторами дорівнює 0°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5982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2528</Words>
  <Application>Microsoft Office PowerPoint</Application>
  <PresentationFormat>Широкоэкранный</PresentationFormat>
  <Paragraphs>245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</cp:revision>
  <dcterms:created xsi:type="dcterms:W3CDTF">2022-02-06T13:26:09Z</dcterms:created>
  <dcterms:modified xsi:type="dcterms:W3CDTF">2022-02-08T06:11:15Z</dcterms:modified>
</cp:coreProperties>
</file>