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01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768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574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939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896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997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6549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214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446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296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068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5E8A-2679-41AB-8A72-F5F659753F71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8910-1870-474E-983C-E0C3DAB20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454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80416"/>
            <a:ext cx="9144000" cy="6412992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ТЕМА.  МОНТАЖ КОМПЛЕКТНИХ ТРАНСФОРМАТОРНИХ</a:t>
            </a:r>
          </a:p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ПІДСТАНЦІЙ</a:t>
            </a:r>
          </a:p>
          <a:p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Основні відомості про комплектні трансформаторні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підстанції на напругу 6-10 кВ.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Встановлення комплектних трансформаторних підстанцій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907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64"/>
            <a:ext cx="10515600" cy="65105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Об'ємні трансформаторні підстанції із залізобетонних панелей все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витісняються підстанціями з металевим каркасом, обшитим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сталевим оцинкованим, гофрованим листом. Таку підстанцію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виготовляють поза будівельного майданчика (на заводі або в монтажних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майстернях), в ній монтують все електрообладнання, крім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трансформаторів, і в готовому вигляді доставляють на об'єкт монтажу, де встановлюють на фундамент (рис. 8.2). Об'ємна металева підстанція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коштує дешевше і менш матеріаломістка, ніж збірна з залізобетонних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панелей і тим більше цегляна. Її маса без трансформатора не перевищує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т. На рис. 8.3 показана трансформаторна підстанція потужністю 630 -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об'ємному виконанні.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553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672" t="23609" r="33459" b="54536"/>
          <a:stretch/>
        </p:blipFill>
        <p:spPr>
          <a:xfrm>
            <a:off x="646176" y="134112"/>
            <a:ext cx="8363712" cy="30723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33227" t="65625" r="33696" b="7541"/>
          <a:stretch/>
        </p:blipFill>
        <p:spPr>
          <a:xfrm>
            <a:off x="512064" y="3096768"/>
            <a:ext cx="9412224" cy="376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280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"/>
            <a:ext cx="10515600" cy="676046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Об'ємні електротехнічні приміщення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Індустріальні панельні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електротехнічні приміщення (ІПЕП) призначені для розміщення в 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щитів (розподільних, релейних, станцій управління), комплектних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трансформаторних підстанцій, шаф і камер розподільних пристроїв,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перетворювальних агрегатів та іншого електрообладнання.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Індустріальні електротехнічні панельні приміщення випускають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ІПЕП-0 – шириною 3170, 4010, 5100 і 6100 мм з панелями,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обшитими сталевим листом, і ІПЕП-А – шириною 3020, 4220, 4820 і 6020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 з панелями, обшитими азбоцементними плитами. Всі приміщення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 заввишки 3,6 м, а їх довжина залежить від кількості панелей.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Панелі мають уніфіковану конструкцію, що забезпечує їх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взаємозамінність і полегшує установку. Панель з дверима можна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 в будь-якому місці по периметру приміщення, крім кутів з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бічних сторін і місць установки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стійок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каркаса. Панелі з прорізами можна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розміщувати в ряд не частіше ніж через одну глуху панель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391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632" y="207264"/>
            <a:ext cx="10515600" cy="665073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Встановлення комплектних трансформаторних підстанцій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операції монтажу КТП зводяться до доставки зібраних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блоків або всієї підстанції до місця монтажу, піднесенню та встановлення на фундамент.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приміщенні або на майданчику, де встановлюється КТП (КТПН),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повністю закінчити всі основні будівельні роботи. Кабельні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канали та отвори повинні точно відповідати кресленням, повинні бути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 труби для проходу кабелю.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доставки блоків КТП на місце монтажу залежать від умов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 даного об'єкта. У ряді випадків доцільно доставляти блоки,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вантажно-розвантажувальні роботи і транспортування їх на місце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виконати за допомогою кранів та автомобільного чи залізничного транспорту без проміжного вивантаження.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76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920"/>
            <a:ext cx="10515600" cy="654710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Монтаж КТП виконують у певній послідовності. До початку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монтажу перевіряють пристрої закладних основ (вони повинні бути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 за рівнем і точно відповідати кресленням проекту).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 від рівня не повинно перевищувати 1 мм на 1 м довжини і 5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 на всю довжину. Несучі поверхні обох швелерів повинні бути в одній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суворо горизонтальній площині і виступати з чистої підлоги на 10 мм.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Швелери приєднують до контуру заземлення смуговою сталлю 40 х 4 мм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менше, ніж у двох місцях.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Монтаж КТП, як і інших комплектних пристроїв, складається з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наступних операцій: доставки блоків обладнання на місце; їх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розпакування; установки на закладні основи; вивірки по шнуру 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відвісу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стягання болтами; приварюванню до основи; електричного з'єднання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блоків одного з іншим або прокладки збірних шин; підключення кабелів;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ревізії і регулювання апаратів.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6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64"/>
            <a:ext cx="10515600" cy="64739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Завантаження і вивантаження блоків КТП і трансформаторів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 тільки за допомогою підйомного крану. При стропуванні, в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 вигинів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стропов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встановлюють надійні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що оберігають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 краски від пошкодження, особливо якщо блоки поставляють не в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ящику, а в обшивці. Блоки доставляють в приміщення за допомогою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лебідок на котках. Перед остаточною установкою на напрямні швелери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блоки розпаковують. Їх транспортування до місця доставки в приміщення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 на спеціальних візках, а установку - за допомогою спеціальних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пристосувань.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збірці підстанцій з'єднують виводи обмоток НН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 з розподільчим пристроєм, встановлюють автомати,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монтують заземлення. Шини зазвичай з'єднують за допомогою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сжимних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плит. Контактну поверхню шин не можна зачищати сталевими щітками і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наждачним шкіркою щоб уникнути пошкодження протикорозійного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покриття. Для очищення контактну поверхню протирають чистою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тканиною, змоченою в бензині. Блоки встановлюють по черзі, попередньо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знявши спеціальні заглушки, що закривають виступаючі кінці шин і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підйомні скоби з опорних швелерів.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800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9456"/>
            <a:ext cx="10515600" cy="595750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питання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Яка будова комплектної трансформаторної підстанції?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Які переваги мають КТП порівняно із звичайними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некомплектними підстанціями?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Як приєднують до КТП і КТПН кабельні та повітряні лінії?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Розкажіть про об'ємні підстанції, їх конструкції та переваги.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Що являє собою індустріальне панельне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електроприміщеннях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ІПЕП?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У якій послідовності виконують завантаження, вивантаження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блоків КТП і їх монтаж?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Якими трансформаторами комплектують КТП і КТПН?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Розкажіть про монтаж і перевірку змонтованих висувних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автоматів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47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977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7177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Основні відомості про комплектні трансформаторні </a:t>
            </a: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підстанції на напругу 6-10 кВ</a:t>
            </a:r>
          </a:p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Конструкція підстанцій.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Комплектною трансформаторною підстанцією (КТП) називається підстанція, яка складається з трансформаторів та блоків (КРП чи КРУН та інших елементів), що поставляються в зібраному або повністю підготовленому для збирання вигляді. В експлуатації КТП надійні і безпечні, оскільки їх конструкція виключає можливість випадкового дотику до струмоведучих частин. Ревізія та заміна пошкодженої комутаційної апаратури здійснюються швидко, без складних демонтажних або монтажних робіт і відключення інших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електроприймачів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що живляться підстанцією.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89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2608"/>
            <a:ext cx="10515600" cy="588435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Комплектні трансформаторні підстанції розділяють: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-за потужністю трансформаторів і їх числа;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 первинній напрузі;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 розташуванню (одно-і дворядні, магістральні);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характеристикою навколишнього середовища (наприклад, тропічне виконання);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-за родом установки (внутрішня і зовнішня);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-за схемою підключення до лінії (для глухого під'єднання, під'єднання через роз'єднувач і запобіжники, через вимикач навантаження).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 застосовують в основному як понижуючі трансформаторні підстанції для електропостачання промислових і комунальних споживачів. Для електропостачання промислових підприємств використовують КТП внутрішньої і зовнішньої установки напругою до 10 кВ включно і потужністю від 160 до 2500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516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Комплектні підстанції внутрішньої (КТП) і зовнішньої (КТПН)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 складаються з блоку введення високої напруги (6-10 кВ),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силового трансформатора (одного чи двох) і комплектного розподільного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пристрою низької напруги (0,4 кВ) з передбаченою проектом захисно-комутаційною апаратурою, приладами вимірювання, сигналізації та обліку електроенергії.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Високовольтні блоки виконують у вигляді короба зі знімними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дверима на лицьовій стороні (для КТП до 630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або шафи з листової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сталі з верхньої та нижньої зовнішніми і верхньої сітчастої внутрішньої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дверима і комплектують триполюсними роз'єднувачами з сітчастою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огорожею та запобіжниками ПК або без них. Сітчасті двері обладнано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блокуванням з приводом роз'єднувача. Шафові введення високої напруги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КТП 630-2500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комплектують вимикачем навантаження з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ножами заземлення і двома приводами – до вимикача і ножа заземлення.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47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5072"/>
            <a:ext cx="10515600" cy="5981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Трансформатори з боку ВН при холостому ході або номінальному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навантаженні відключаються вимикачами навантаження, а при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перевантаженні або короткому замиканні - запобіжниками.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Силові трансформатори серії ТМЗ з бічними вводами, що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 для комплектування КТП, мають герметичний бак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підвищеної міцності з азотним захистом. Вони забезпечені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електроконтактними вакуумметрами (для контролю внутрішнього тиску), реле тиску, термосигналізатор, а також термосифонного фільтрами (для ТМЗ 1000/10 і вище). Поряд з трансформаторами серії ТМЗ з природним масляним охолодженням у КТП використовують трансформатори ТНЗ з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совтоловим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заповненням і сухі з скловолокнистою ізоляцією.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13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9872"/>
            <a:ext cx="10515600" cy="6358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Комплектний розподільчий пристрій на 0,4 кВ складається з шафи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шаф фідерних ліній з вбудованими висувними автоматами, вимірювальними, захисними і сигнальними приладами і апаратами.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трансформаторні підстанції мають додатково ще одну шафу введення низької напруги і секційну шафу. Кожна шафа складається з шинної і комутаційної частин, розділених металевими перегородками. Підстанції не мають розподільних пристроїв високої напруги. Апарати керування і захисту з боку високої напруги розташовані в розподільчих пристроях, до яких ці підстанції приєднують кабелем.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70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726" t="26412" r="29836" b="33802"/>
          <a:stretch/>
        </p:blipFill>
        <p:spPr>
          <a:xfrm>
            <a:off x="292608" y="402335"/>
            <a:ext cx="11753088" cy="624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94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608" y="182880"/>
            <a:ext cx="11061192" cy="64251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 високої напруги розташовані в спеціальному сталевому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кожухі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баку трансформатора. Прохідні ізолятори високої напруги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 всередину кожуха з масляного бака. Контактний пристрій має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 підключення двох жил кабелів до кожної фази, що дозволяє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з'єднувати кілька КТП ланцюгом або в кільце.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кришці бака трансформатора встановлені розширювальний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бачок з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мастиловказівником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рівня,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повітрясушник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газове реле, що реагує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сигнал або відключення. Протилежна вузька сторона масляного бака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 з'єднана кожухом з блоком розподільного пристрою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низької напруги. Усередині кожуха розташовані виводи нижчої напруги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трансформатора, які з'єднані шинами з автоматичним повітряним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вимикачем (автоматом) вводу нижчої напруги.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розподільчого пристрою низької напруги змонтований в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сталевій шафі і складається з ввідного автомата, шести запобіжників-вимикачів на струми до 200 А і двох запобіжників-вимикачів на струми до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А. До запобіжників-вимикачів всередині шафи приєднують відхідні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лінії низької напруги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3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488" y="158496"/>
            <a:ext cx="9777984" cy="64983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Об'ємні підстанції</a:t>
            </a: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Новим технічним рішенням, що забезпечує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подальше підвищення рівня індустріалізації, скорочення термінів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спорудження об'єктів, поліпшення якості будівництва, є створення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об'ємних підстанцій на напругу 6-10 кВ в одно-і </a:t>
            </a:r>
            <a:r>
              <a:rPr lang="uk-UA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двохтрансформаторному</a:t>
            </a:r>
            <a:endParaRPr lang="uk-UA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виконанні.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Будівельна частина підстанції складається з окремих об'ємних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блоків, виготовлених на заводі залізобетонних виробів. Всі необхідні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отвори, а також монтаж внутрішнього обладнання виконують на заводі.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кріплення електрообладнання в панелі закладають спеціальні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металеві деталі. Окремі елементи (панелі) з'єднуються між собою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металевим зв'язком зварюванням або на болтах в об'ємні блоки.                          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Заводи виробляють приміщення для підстанції цільними або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складеними з окремих об'ємних секцій, що збираються на монтажі.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Об'ємні КТП забезпечені пристроями, що забезпечують їх вентиляцію,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опалення, освітлення і зв'язок. Крім того, в конструкції передбачені всі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приєднувальні елементи, необхідні для підведення зовнішніх комунікацій.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Будівельні роботи з такими підстанціями, встановлюваним на відкритому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повітрі, зводяться до планування майданчика або кладці фундаменту </a:t>
            </a:r>
          </a:p>
          <a:p>
            <a:pPr marL="0" indent="0" algn="just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стрічкового типу з цегли або залізобетонних блоків.</a:t>
            </a:r>
          </a:p>
          <a:p>
            <a:pPr marL="0" indent="0" algn="just">
              <a:buNone/>
            </a:pPr>
            <a:endParaRPr lang="uk-UA" sz="3300" dirty="0"/>
          </a:p>
        </p:txBody>
      </p:sp>
    </p:spTree>
    <p:extLst>
      <p:ext uri="{BB962C8B-B14F-4D97-AF65-F5344CB8AC3E}">
        <p14:creationId xmlns:p14="http://schemas.microsoft.com/office/powerpoint/2010/main" val="23215586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1612</Words>
  <Application>Microsoft Office PowerPoint</Application>
  <PresentationFormat>Широкоэкранный</PresentationFormat>
  <Paragraphs>161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</cp:revision>
  <dcterms:created xsi:type="dcterms:W3CDTF">2022-02-20T17:37:03Z</dcterms:created>
  <dcterms:modified xsi:type="dcterms:W3CDTF">2022-02-21T04:24:26Z</dcterms:modified>
</cp:coreProperties>
</file>