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DFC0-BC0A-4F35-A654-09869D0E517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A60-02B0-4426-98FD-BF95A3362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7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DFC0-BC0A-4F35-A654-09869D0E517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A60-02B0-4426-98FD-BF95A3362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8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DFC0-BC0A-4F35-A654-09869D0E517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A60-02B0-4426-98FD-BF95A3362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DFC0-BC0A-4F35-A654-09869D0E517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A60-02B0-4426-98FD-BF95A3362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8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DFC0-BC0A-4F35-A654-09869D0E517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A60-02B0-4426-98FD-BF95A3362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1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DFC0-BC0A-4F35-A654-09869D0E517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A60-02B0-4426-98FD-BF95A3362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DFC0-BC0A-4F35-A654-09869D0E517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A60-02B0-4426-98FD-BF95A3362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3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DFC0-BC0A-4F35-A654-09869D0E517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A60-02B0-4426-98FD-BF95A3362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98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DFC0-BC0A-4F35-A654-09869D0E517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A60-02B0-4426-98FD-BF95A3362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0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DFC0-BC0A-4F35-A654-09869D0E517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A60-02B0-4426-98FD-BF95A3362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2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DFC0-BC0A-4F35-A654-09869D0E517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BA60-02B0-4426-98FD-BF95A3362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4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DDFC0-BC0A-4F35-A654-09869D0E517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7BA60-02B0-4426-98FD-BF95A3362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8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731520"/>
            <a:ext cx="8936736" cy="5998464"/>
          </a:xfrm>
        </p:spPr>
        <p:txBody>
          <a:bodyPr/>
          <a:lstStyle/>
          <a:p>
            <a:r>
              <a:rPr lang="ru-RU" dirty="0" smtClean="0"/>
              <a:t>ЛЕКЦ</a:t>
            </a:r>
            <a:r>
              <a:rPr lang="uk-UA" dirty="0" smtClean="0"/>
              <a:t>ІЯ 1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РОЗРАХУНОК ЕЛЕКТРИЧНИХ НАВАНТАЖЕНЬ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СІЛЬСЬКОГОСПОДАРСЬКИХ СПОЖИВАЧІВ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endParaRPr lang="ru-RU" dirty="0" smtClean="0"/>
          </a:p>
          <a:p>
            <a:r>
              <a:rPr lang="ru-RU" dirty="0" smtClean="0"/>
              <a:t>ЗАГАЛЬНІ ПОЛОЖЕННЯ</a:t>
            </a:r>
          </a:p>
        </p:txBody>
      </p:sp>
    </p:spTree>
    <p:extLst>
      <p:ext uri="{BB962C8B-B14F-4D97-AF65-F5344CB8AC3E}">
        <p14:creationId xmlns:p14="http://schemas.microsoft.com/office/powerpoint/2010/main" val="95191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73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8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1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9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5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0" t="31174" r="26843" b="10547"/>
          <a:stretch/>
        </p:blipFill>
        <p:spPr>
          <a:xfrm>
            <a:off x="719328" y="146304"/>
            <a:ext cx="9241536" cy="65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0" t="34816" r="27946" b="10547"/>
          <a:stretch/>
        </p:blipFill>
        <p:spPr>
          <a:xfrm>
            <a:off x="792480" y="365759"/>
            <a:ext cx="9375648" cy="59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1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744" y="158496"/>
            <a:ext cx="10515600" cy="638860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Розрахункові навантаження сільськогосподарських об’єктів визначають різними способами</a:t>
            </a:r>
            <a:r>
              <a:rPr lang="ru-RU" dirty="0" smtClean="0"/>
              <a:t>: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388" t="33125" r="27792" b="24375"/>
          <a:stretch/>
        </p:blipFill>
        <p:spPr>
          <a:xfrm>
            <a:off x="195072" y="1133856"/>
            <a:ext cx="10753344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2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4" t="34817" r="27472" b="19512"/>
          <a:stretch/>
        </p:blipFill>
        <p:spPr>
          <a:xfrm>
            <a:off x="865632" y="402336"/>
            <a:ext cx="9643872" cy="52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3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8" t="26131" r="27473" b="42488"/>
          <a:stretch/>
        </p:blipFill>
        <p:spPr>
          <a:xfrm>
            <a:off x="365760" y="280415"/>
            <a:ext cx="10485120" cy="4693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386" t="71458" r="28355" b="22875"/>
          <a:stretch/>
        </p:blipFill>
        <p:spPr>
          <a:xfrm>
            <a:off x="182880" y="4791456"/>
            <a:ext cx="10485120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5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22768" r="27001" b="41928"/>
          <a:stretch/>
        </p:blipFill>
        <p:spPr>
          <a:xfrm>
            <a:off x="963168" y="438911"/>
            <a:ext cx="9448800" cy="364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104" t="36959" r="27604" b="46708"/>
          <a:stretch/>
        </p:blipFill>
        <p:spPr>
          <a:xfrm>
            <a:off x="963168" y="4084320"/>
            <a:ext cx="94488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83" t="18285" r="26685" b="11948"/>
          <a:stretch/>
        </p:blipFill>
        <p:spPr>
          <a:xfrm>
            <a:off x="1633728" y="195072"/>
            <a:ext cx="8327136" cy="71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998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</Words>
  <Application>Microsoft Office PowerPoint</Application>
  <PresentationFormat>Широкоэкранный</PresentationFormat>
  <Paragraphs>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2022-01-21T12:45:57Z</dcterms:created>
  <dcterms:modified xsi:type="dcterms:W3CDTF">2022-01-21T13:22:33Z</dcterms:modified>
</cp:coreProperties>
</file>