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2DE4-5920-4BE9-B313-14085D948000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7D15-0547-46FA-95A4-17FEE7C757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274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2DE4-5920-4BE9-B313-14085D948000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7D15-0547-46FA-95A4-17FEE7C757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329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2DE4-5920-4BE9-B313-14085D948000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7D15-0547-46FA-95A4-17FEE7C757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709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2DE4-5920-4BE9-B313-14085D948000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7D15-0547-46FA-95A4-17FEE7C757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07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2DE4-5920-4BE9-B313-14085D948000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7D15-0547-46FA-95A4-17FEE7C757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931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2DE4-5920-4BE9-B313-14085D948000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7D15-0547-46FA-95A4-17FEE7C757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267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2DE4-5920-4BE9-B313-14085D948000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7D15-0547-46FA-95A4-17FEE7C757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06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2DE4-5920-4BE9-B313-14085D948000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7D15-0547-46FA-95A4-17FEE7C757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649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2DE4-5920-4BE9-B313-14085D948000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7D15-0547-46FA-95A4-17FEE7C757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81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2DE4-5920-4BE9-B313-14085D948000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7D15-0547-46FA-95A4-17FEE7C757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64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2DE4-5920-4BE9-B313-14085D948000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7D15-0547-46FA-95A4-17FEE7C757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88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82DE4-5920-4BE9-B313-14085D948000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7D15-0547-46FA-95A4-17FEE7C757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8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04672"/>
            <a:ext cx="9144000" cy="5522976"/>
          </a:xfrm>
        </p:spPr>
        <p:txBody>
          <a:bodyPr/>
          <a:lstStyle/>
          <a:p>
            <a:r>
              <a:rPr lang="uk-UA" dirty="0" smtClean="0"/>
              <a:t>ЛЕКЦІЯ 2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РОЗРАХУНОК ЕЛЕКТРИЧНИХ МЕРЕЖ</a:t>
            </a:r>
          </a:p>
          <a:p>
            <a:endParaRPr lang="uk-UA" dirty="0"/>
          </a:p>
          <a:p>
            <a:endParaRPr lang="uk-UA" dirty="0"/>
          </a:p>
          <a:p>
            <a:r>
              <a:rPr lang="ru-RU" dirty="0" smtClean="0"/>
              <a:t>ВИЗНАЧЕННЯ ДОПУСТИМОЇ ВТРАТИ НАПРУГИ В МЕРЕЖАХ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531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16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58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968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244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1496" y="207264"/>
            <a:ext cx="10515600" cy="5933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1. ВИЗНАЧЕННЯ ДОПУСТИМОЇ ВТРАТИ НАПРУГИ В МЕРЕЖАХ</a:t>
            </a:r>
            <a:endParaRPr lang="uk-UA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5166" t="32142" r="27978" b="35555"/>
          <a:stretch/>
        </p:blipFill>
        <p:spPr>
          <a:xfrm>
            <a:off x="0" y="1316736"/>
            <a:ext cx="11631168" cy="51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25" t="22501" r="20110" b="10511"/>
          <a:stretch/>
        </p:blipFill>
        <p:spPr>
          <a:xfrm>
            <a:off x="792480" y="426720"/>
            <a:ext cx="10485120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5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97" t="23328" r="21329" b="7464"/>
          <a:stretch/>
        </p:blipFill>
        <p:spPr>
          <a:xfrm>
            <a:off x="682752" y="353567"/>
            <a:ext cx="9656064" cy="65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8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97" t="29213" r="21329" b="8865"/>
          <a:stretch/>
        </p:blipFill>
        <p:spPr>
          <a:xfrm>
            <a:off x="451104" y="109729"/>
            <a:ext cx="10716768" cy="67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6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8" t="48826" r="29363" b="13068"/>
          <a:stretch/>
        </p:blipFill>
        <p:spPr>
          <a:xfrm>
            <a:off x="743712" y="109728"/>
            <a:ext cx="9412224" cy="4706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536" y="4699829"/>
            <a:ext cx="8205215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7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58" t="30570" r="30040" b="42696"/>
          <a:stretch/>
        </p:blipFill>
        <p:spPr>
          <a:xfrm>
            <a:off x="231648" y="451105"/>
            <a:ext cx="10351008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7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9" t="16044" r="29994" b="29039"/>
          <a:stretch/>
        </p:blipFill>
        <p:spPr>
          <a:xfrm>
            <a:off x="536448" y="0"/>
            <a:ext cx="100218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06" t="38180" r="29678" b="16430"/>
          <a:stretch/>
        </p:blipFill>
        <p:spPr>
          <a:xfrm>
            <a:off x="890016" y="821698"/>
            <a:ext cx="8485632" cy="55425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8521" y="415790"/>
            <a:ext cx="422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Таблиця 4.2 – Таблиця відхилень напруги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2854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</Words>
  <Application>Microsoft Office PowerPoint</Application>
  <PresentationFormat>Широкоэкранный</PresentationFormat>
  <Paragraphs>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2022-01-23T15:39:33Z</dcterms:created>
  <dcterms:modified xsi:type="dcterms:W3CDTF">2022-01-23T16:16:44Z</dcterms:modified>
</cp:coreProperties>
</file>