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7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617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34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95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4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1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14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246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83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79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63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0338-81FD-4A78-A9D7-93C3E2C02DE6}" type="datetimeFigureOut">
              <a:rPr lang="uk-UA" smtClean="0"/>
              <a:t>29.01.2022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777A-0E9F-44A4-A8E6-CEC8552809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5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1914"/>
            <a:ext cx="9144000" cy="4775886"/>
          </a:xfrm>
        </p:spPr>
        <p:txBody>
          <a:bodyPr/>
          <a:lstStyle/>
          <a:p>
            <a:r>
              <a:rPr lang="uk-UA" dirty="0" smtClean="0"/>
              <a:t>ЛЕКЦІЯ 3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ТЕМА.РОЗРАХУНОК І ВИБІР ПЕРЕТИНУ ПРОВОДІВ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ПЛАН</a:t>
            </a:r>
          </a:p>
          <a:p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РОЗРАХУНОК І ВИБІР ПЕРЕТИНУ ПРОВОДІВ ПЛ 0,38 І 10кВ.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РОЗРАХУНОК І ВИБІР ПЕРЕТИНУ ПРОВОДІВ </a:t>
            </a:r>
            <a:r>
              <a:rPr lang="uk-UA" dirty="0" smtClean="0"/>
              <a:t>СІП.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438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568"/>
            <a:ext cx="10515600" cy="6053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РОЗРАХУНОК І ВИБІР ПЕРЕТИНУ СІП</a:t>
            </a:r>
          </a:p>
          <a:p>
            <a:pPr marL="0" indent="0">
              <a:buNone/>
            </a:pPr>
            <a:r>
              <a:rPr lang="uk-UA" sz="2400" dirty="0" smtClean="0"/>
              <a:t>Загальні положення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80" t="48902" r="28284" b="36064"/>
          <a:stretch/>
        </p:blipFill>
        <p:spPr>
          <a:xfrm>
            <a:off x="838200" y="1223319"/>
            <a:ext cx="9405551" cy="2162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890" t="41470" r="27808" b="46030"/>
          <a:stretch/>
        </p:blipFill>
        <p:spPr>
          <a:xfrm>
            <a:off x="816574" y="3385751"/>
            <a:ext cx="9448801" cy="18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20" t="27051" r="27062" b="8203"/>
          <a:stretch/>
        </p:blipFill>
        <p:spPr>
          <a:xfrm>
            <a:off x="902043" y="185351"/>
            <a:ext cx="8612660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8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8" t="27903" r="27222" b="33760"/>
          <a:stretch/>
        </p:blipFill>
        <p:spPr>
          <a:xfrm>
            <a:off x="642551" y="753761"/>
            <a:ext cx="9205784" cy="50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78" t="15977" r="28020" b="31204"/>
          <a:stretch/>
        </p:blipFill>
        <p:spPr>
          <a:xfrm>
            <a:off x="852616" y="457199"/>
            <a:ext cx="8167815" cy="61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2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42" t="27902" r="27701" b="20982"/>
          <a:stretch/>
        </p:blipFill>
        <p:spPr>
          <a:xfrm>
            <a:off x="444842" y="234777"/>
            <a:ext cx="9255212" cy="62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8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8346"/>
            <a:ext cx="9751541" cy="6215449"/>
          </a:xfrm>
        </p:spPr>
        <p:txBody>
          <a:bodyPr>
            <a:normAutofit/>
          </a:bodyPr>
          <a:lstStyle/>
          <a:p>
            <a:pPr marL="514350" indent="-514350">
              <a:buAutoNum type="arabicPlain"/>
            </a:pPr>
            <a:r>
              <a:rPr lang="uk-UA" b="1" dirty="0" smtClean="0"/>
              <a:t>РОЗРАХУНОК І ВИБІР ПЕРЕТИНУ ПРОВОДІВ ПЛ 0,38 І 10кВ.</a:t>
            </a:r>
          </a:p>
          <a:p>
            <a:pPr marL="514350" indent="-514350">
              <a:buAutoNum type="arabicPlain"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перетинів проводів виконується по мінімуму приведених розрахункових витрат (по економічних інтервалах потужності) з перевіркою по допустимій втраті напруги.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електричні мережі в окремих випадках виконуються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проводамиодного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перетину, то при проектуванні слід врахувати рекомендації експлуатуючих організацій, що на кожній живильній лінії бажано мати не більш 2-3 марок проводів і 3-4 перетинів.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799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15" t="39546" r="28340" b="13598"/>
          <a:stretch/>
        </p:blipFill>
        <p:spPr>
          <a:xfrm>
            <a:off x="271849" y="160639"/>
            <a:ext cx="10169609" cy="6586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6805" r="62934"/>
          <a:stretch/>
        </p:blipFill>
        <p:spPr>
          <a:xfrm>
            <a:off x="9448801" y="6376086"/>
            <a:ext cx="560172" cy="1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5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9" t="19951" r="26903" b="17290"/>
          <a:stretch/>
        </p:blipFill>
        <p:spPr>
          <a:xfrm>
            <a:off x="617837" y="210065"/>
            <a:ext cx="9984259" cy="67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5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8" t="28186" r="28021" b="20131"/>
          <a:stretch/>
        </p:blipFill>
        <p:spPr>
          <a:xfrm>
            <a:off x="827902" y="160639"/>
            <a:ext cx="8909222" cy="3929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460" t="30829" r="28474" b="35219"/>
          <a:stretch/>
        </p:blipFill>
        <p:spPr>
          <a:xfrm>
            <a:off x="827902" y="4003589"/>
            <a:ext cx="8909222" cy="2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15" t="25915" r="27541" b="8203"/>
          <a:stretch/>
        </p:blipFill>
        <p:spPr>
          <a:xfrm>
            <a:off x="605481" y="308919"/>
            <a:ext cx="8427308" cy="64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5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97" t="38694" r="28180" b="9339"/>
          <a:stretch/>
        </p:blipFill>
        <p:spPr>
          <a:xfrm>
            <a:off x="370701" y="284205"/>
            <a:ext cx="9613558" cy="63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0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77" t="27619" r="28020" b="17574"/>
          <a:stretch/>
        </p:blipFill>
        <p:spPr>
          <a:xfrm>
            <a:off x="864972" y="271848"/>
            <a:ext cx="8501449" cy="65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05" t="29206" r="27337" b="36787"/>
          <a:stretch/>
        </p:blipFill>
        <p:spPr>
          <a:xfrm>
            <a:off x="815546" y="420130"/>
            <a:ext cx="9020432" cy="43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3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99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2022-01-29T16:01:19Z</dcterms:created>
  <dcterms:modified xsi:type="dcterms:W3CDTF">2022-01-29T16:33:35Z</dcterms:modified>
</cp:coreProperties>
</file>