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12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77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92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5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55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40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43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1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81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8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885DD-4ED3-482C-9DBE-08A264DDB2F5}" type="datetimeFigureOut">
              <a:rPr lang="uk-UA" smtClean="0"/>
              <a:t>02.02.2022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3502-7E17-4781-91BA-05505160EB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53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1920"/>
            <a:ext cx="9144000" cy="642518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ТЕМА.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ЕЛЕКТРИЧНОЇ ЧАСТИНИ ПІДСТАНЦІЙ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підстанцій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179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7"/>
            <a:ext cx="10515600" cy="27310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 з’єднання шин. З розвитком будівництва і досягнення необхідної надійності РП історично виникла чарунка з подвійною системою збірних шин. Схеми підстанцій з двома системами збірних шин дозволяють ремонтувати збірні шини без переривання живлення споживачів, виділяти одну систему шин для випробування обладнання і ліній, здійснювати різноманітні групування кіл і приєднань і швидко відновлювати живлення споживачів при пошкодженні однієї системи шин.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011425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електропостачання сільських районів і споживачів застосовують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комплектні трансформаторні підстанції (КТП і РП), головні переваги яких: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обсягів і термінів проектування і будівельно-монтажних робіт, економія трудових витрат, підвищення надійності праці і безпеки обслуговування, зручність і швидкість розширення або реконструкції.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7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38739" r="29521" b="47251"/>
          <a:stretch/>
        </p:blipFill>
        <p:spPr>
          <a:xfrm>
            <a:off x="109728" y="316991"/>
            <a:ext cx="11704320" cy="2523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540" t="39625" r="32196" b="28208"/>
          <a:stretch/>
        </p:blipFill>
        <p:spPr>
          <a:xfrm>
            <a:off x="1365504" y="2840736"/>
            <a:ext cx="9363456" cy="40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45744" r="31569" b="36884"/>
          <a:stretch/>
        </p:blipFill>
        <p:spPr>
          <a:xfrm>
            <a:off x="524256" y="402335"/>
            <a:ext cx="10436352" cy="33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472" y="496697"/>
            <a:ext cx="9793224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Трансформаторні підстанції 110/10 кВ та 110/35/10 кВ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сільських трансформаторних підстанцій намагаються використовувати найпростіші схеми, що підвищують техніко-економічні показники. Наприклад, для РП 35 кВ (і особливо 110 кВ) використовують спрощені схеми без вимикачів з установкою короткозамикачів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відокремлювачів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5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8" t="34536" r="22275" b="19233"/>
          <a:stretch/>
        </p:blipFill>
        <p:spPr>
          <a:xfrm>
            <a:off x="0" y="0"/>
            <a:ext cx="12192000" cy="6181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293" t="67125" r="40817" b="29042"/>
          <a:stretch/>
        </p:blipFill>
        <p:spPr>
          <a:xfrm>
            <a:off x="1536192" y="6181344"/>
            <a:ext cx="8339328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3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2" t="22208" r="31569" b="52295"/>
          <a:stretch/>
        </p:blipFill>
        <p:spPr>
          <a:xfrm>
            <a:off x="475488" y="182879"/>
            <a:ext cx="10107168" cy="3304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135" t="47125" r="32102" b="35541"/>
          <a:stretch/>
        </p:blipFill>
        <p:spPr>
          <a:xfrm>
            <a:off x="475488" y="3486912"/>
            <a:ext cx="10107168" cy="2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5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37058" r="32041" b="33802"/>
          <a:stretch/>
        </p:blipFill>
        <p:spPr>
          <a:xfrm>
            <a:off x="548640" y="268223"/>
            <a:ext cx="10460736" cy="48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22208" r="23220" b="14469"/>
          <a:stretch/>
        </p:blipFill>
        <p:spPr>
          <a:xfrm>
            <a:off x="414528" y="207263"/>
            <a:ext cx="10741152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0" t="27812" r="31725" b="46691"/>
          <a:stretch/>
        </p:blipFill>
        <p:spPr>
          <a:xfrm>
            <a:off x="195072" y="256031"/>
            <a:ext cx="10838688" cy="45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6" t="22208" r="32987" b="9706"/>
          <a:stretch/>
        </p:blipFill>
        <p:spPr>
          <a:xfrm>
            <a:off x="682752" y="207263"/>
            <a:ext cx="8363712" cy="67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7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4" t="43129" r="28418" b="25467"/>
          <a:stretch/>
        </p:blipFill>
        <p:spPr>
          <a:xfrm>
            <a:off x="109728" y="268225"/>
            <a:ext cx="10680192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9"/>
            <a:ext cx="10515600" cy="804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підстанцій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системах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18" t="21690" r="25309" b="18040"/>
          <a:stretch/>
        </p:blipFill>
        <p:spPr>
          <a:xfrm>
            <a:off x="838200" y="952499"/>
            <a:ext cx="9385300" cy="58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15203" r="28733" b="74430"/>
          <a:stretch/>
        </p:blipFill>
        <p:spPr>
          <a:xfrm>
            <a:off x="914400" y="390143"/>
            <a:ext cx="8058912" cy="999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668" t="41126" r="28448" b="3208"/>
          <a:stretch/>
        </p:blipFill>
        <p:spPr>
          <a:xfrm>
            <a:off x="451104" y="1389888"/>
            <a:ext cx="8522208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29493" r="28261" b="27638"/>
          <a:stretch/>
        </p:blipFill>
        <p:spPr>
          <a:xfrm>
            <a:off x="0" y="292607"/>
            <a:ext cx="10753344" cy="59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0" t="51628" r="27316" b="32681"/>
          <a:stretch/>
        </p:blipFill>
        <p:spPr>
          <a:xfrm>
            <a:off x="353568" y="451103"/>
            <a:ext cx="10911840" cy="23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03" t="24581" r="24027" b="10403"/>
          <a:stretch/>
        </p:blipFill>
        <p:spPr>
          <a:xfrm>
            <a:off x="280416" y="231648"/>
            <a:ext cx="10119360" cy="64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0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"/>
            <a:ext cx="10515600" cy="7680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підстанцій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291" t="36624" r="30509" b="21209"/>
          <a:stretch/>
        </p:blipFill>
        <p:spPr>
          <a:xfrm>
            <a:off x="475488" y="609600"/>
            <a:ext cx="10631424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0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6" t="38364" r="30261" b="39415"/>
          <a:stretch/>
        </p:blipFill>
        <p:spPr>
          <a:xfrm>
            <a:off x="256032" y="304801"/>
            <a:ext cx="11228832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8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192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2022-02-02T10:10:47Z</dcterms:created>
  <dcterms:modified xsi:type="dcterms:W3CDTF">2022-02-02T11:43:23Z</dcterms:modified>
</cp:coreProperties>
</file>