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C156-8901-4DF7-8397-6BE8101BE618}" type="datetimeFigureOut">
              <a:rPr lang="uk-UA" smtClean="0"/>
              <a:t>17.03.2022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075A-CF2A-4A53-9540-80F6CA09D6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2399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C156-8901-4DF7-8397-6BE8101BE618}" type="datetimeFigureOut">
              <a:rPr lang="uk-UA" smtClean="0"/>
              <a:t>17.03.2022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075A-CF2A-4A53-9540-80F6CA09D6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9822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C156-8901-4DF7-8397-6BE8101BE618}" type="datetimeFigureOut">
              <a:rPr lang="uk-UA" smtClean="0"/>
              <a:t>17.03.2022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075A-CF2A-4A53-9540-80F6CA09D6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7141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C156-8901-4DF7-8397-6BE8101BE618}" type="datetimeFigureOut">
              <a:rPr lang="uk-UA" smtClean="0"/>
              <a:t>17.03.2022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075A-CF2A-4A53-9540-80F6CA09D6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1243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C156-8901-4DF7-8397-6BE8101BE618}" type="datetimeFigureOut">
              <a:rPr lang="uk-UA" smtClean="0"/>
              <a:t>17.03.2022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075A-CF2A-4A53-9540-80F6CA09D6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4937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C156-8901-4DF7-8397-6BE8101BE618}" type="datetimeFigureOut">
              <a:rPr lang="uk-UA" smtClean="0"/>
              <a:t>17.03.2022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075A-CF2A-4A53-9540-80F6CA09D6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784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C156-8901-4DF7-8397-6BE8101BE618}" type="datetimeFigureOut">
              <a:rPr lang="uk-UA" smtClean="0"/>
              <a:t>17.03.2022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075A-CF2A-4A53-9540-80F6CA09D6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2599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C156-8901-4DF7-8397-6BE8101BE618}" type="datetimeFigureOut">
              <a:rPr lang="uk-UA" smtClean="0"/>
              <a:t>17.03.2022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075A-CF2A-4A53-9540-80F6CA09D6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7613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C156-8901-4DF7-8397-6BE8101BE618}" type="datetimeFigureOut">
              <a:rPr lang="uk-UA" smtClean="0"/>
              <a:t>17.03.2022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075A-CF2A-4A53-9540-80F6CA09D6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1487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C156-8901-4DF7-8397-6BE8101BE618}" type="datetimeFigureOut">
              <a:rPr lang="uk-UA" smtClean="0"/>
              <a:t>17.03.2022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075A-CF2A-4A53-9540-80F6CA09D6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5240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C156-8901-4DF7-8397-6BE8101BE618}" type="datetimeFigureOut">
              <a:rPr lang="uk-UA" smtClean="0"/>
              <a:t>17.03.2022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075A-CF2A-4A53-9540-80F6CA09D6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7176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5C156-8901-4DF7-8397-6BE8101BE618}" type="datetimeFigureOut">
              <a:rPr lang="uk-UA" smtClean="0"/>
              <a:t>17.03.2022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1075A-CF2A-4A53-9540-80F6CA09D6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9120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80416"/>
            <a:ext cx="9144000" cy="6156960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6</a:t>
            </a: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РЕЛЕЙНИЙ ЗАХИСТ СИСТЕМ ЕЛЕКТРОПОСТАЧАННЯ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pPr>
              <a:lnSpc>
                <a:spcPct val="200000"/>
              </a:lnSpc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6.1 ОСНОВНІ ВІДОМОСТІ</a:t>
            </a:r>
          </a:p>
          <a:p>
            <a:pPr>
              <a:lnSpc>
                <a:spcPct val="20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6.2 ЗАХИСТ ПОВІТРЯНИХ ЛІНІЙ 6-35кВ</a:t>
            </a:r>
          </a:p>
          <a:p>
            <a:pPr>
              <a:lnSpc>
                <a:spcPct val="20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6.3 РОЗРАХУНОК РЕЛЕЙНОГО ЗАХИСТУ ПЛ 6-35 КВ</a:t>
            </a:r>
          </a:p>
          <a:p>
            <a:pPr>
              <a:lnSpc>
                <a:spcPct val="200000"/>
              </a:lnSpc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85984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363" t="47705" r="30781" b="24836"/>
          <a:stretch/>
        </p:blipFill>
        <p:spPr>
          <a:xfrm>
            <a:off x="231648" y="377951"/>
            <a:ext cx="10680192" cy="48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97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376" y="292608"/>
            <a:ext cx="10399776" cy="635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98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521" t="43222" r="31096" b="45290"/>
          <a:stretch/>
        </p:blipFill>
        <p:spPr>
          <a:xfrm>
            <a:off x="207264" y="292607"/>
            <a:ext cx="10070592" cy="18531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9479" t="64958" r="31072" b="13209"/>
          <a:stretch/>
        </p:blipFill>
        <p:spPr>
          <a:xfrm>
            <a:off x="329184" y="2145792"/>
            <a:ext cx="10058400" cy="382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9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7264"/>
            <a:ext cx="10515600" cy="5969699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Струмова відсічка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041" t="36625" r="31447" b="42875"/>
          <a:stretch/>
        </p:blipFill>
        <p:spPr>
          <a:xfrm>
            <a:off x="463296" y="853441"/>
            <a:ext cx="10753344" cy="432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59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8224"/>
            <a:ext cx="10515600" cy="5908739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 від замикань на землю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041" t="34625" r="31353" b="27875"/>
          <a:stretch/>
        </p:blipFill>
        <p:spPr>
          <a:xfrm>
            <a:off x="438912" y="743712"/>
            <a:ext cx="10168128" cy="594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06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3840"/>
            <a:ext cx="10515600" cy="5933123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/>
              <a:t>3 Розрахунок релейного захисту ПЛ 6-35 кВ.</a:t>
            </a:r>
          </a:p>
          <a:p>
            <a:pPr marL="0" indent="0">
              <a:buNone/>
            </a:pPr>
            <a:r>
              <a:rPr lang="uk-UA" dirty="0" smtClean="0"/>
              <a:t>Розрахунок максимального струмового захисту.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9853" t="26292" r="31166" b="44542"/>
          <a:stretch/>
        </p:blipFill>
        <p:spPr>
          <a:xfrm>
            <a:off x="463296" y="1365504"/>
            <a:ext cx="9180576" cy="34625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9948" t="55125" r="30884" b="31541"/>
          <a:stretch/>
        </p:blipFill>
        <p:spPr>
          <a:xfrm>
            <a:off x="463296" y="4828032"/>
            <a:ext cx="9680448" cy="161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32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9456"/>
            <a:ext cx="10515600" cy="5957507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Вибір уставок МСЗ із залежною витримкою часу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9854" t="48458" r="30509" b="15042"/>
          <a:stretch/>
        </p:blipFill>
        <p:spPr>
          <a:xfrm>
            <a:off x="292608" y="743712"/>
            <a:ext cx="9851136" cy="558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70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3840"/>
            <a:ext cx="10515600" cy="593312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Розрахунок струмової відсічки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9010" t="27458" r="31353" b="36042"/>
          <a:stretch/>
        </p:blipFill>
        <p:spPr>
          <a:xfrm>
            <a:off x="365760" y="755903"/>
            <a:ext cx="9875520" cy="542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99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0688"/>
            <a:ext cx="10515600" cy="6006275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дешунтування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9854" t="21292" r="31447" b="63875"/>
          <a:stretch/>
        </p:blipFill>
        <p:spPr>
          <a:xfrm>
            <a:off x="170688" y="621792"/>
            <a:ext cx="9741408" cy="21823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0041" t="53292" r="31072" b="26208"/>
          <a:stretch/>
        </p:blipFill>
        <p:spPr>
          <a:xfrm>
            <a:off x="280416" y="2804160"/>
            <a:ext cx="9631680" cy="31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24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994" t="45183" r="31411" b="20353"/>
          <a:stretch/>
        </p:blipFill>
        <p:spPr>
          <a:xfrm>
            <a:off x="0" y="487679"/>
            <a:ext cx="10448544" cy="577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504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41376"/>
            <a:ext cx="10515600" cy="5835587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6.1	ОСНОВНІ ВІДОМОСТІ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041" t="19625" r="30791" b="53042"/>
          <a:stretch/>
        </p:blipFill>
        <p:spPr>
          <a:xfrm>
            <a:off x="85344" y="902208"/>
            <a:ext cx="10716768" cy="445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84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880"/>
            <a:ext cx="10515600" cy="599408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Захисти від замикань на землю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885" t="23624" r="31072" b="53042"/>
          <a:stretch/>
        </p:blipFill>
        <p:spPr>
          <a:xfrm>
            <a:off x="390144" y="719328"/>
            <a:ext cx="10963656" cy="509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5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152" t="19686" r="31411" b="73309"/>
          <a:stretch/>
        </p:blipFill>
        <p:spPr>
          <a:xfrm>
            <a:off x="280416" y="182879"/>
            <a:ext cx="9692640" cy="9753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8636" t="38124" r="31634" b="17208"/>
          <a:stretch/>
        </p:blipFill>
        <p:spPr>
          <a:xfrm>
            <a:off x="256032" y="1158240"/>
            <a:ext cx="9460992" cy="55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77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678" t="33696" r="30939" b="40807"/>
          <a:stretch/>
        </p:blipFill>
        <p:spPr>
          <a:xfrm>
            <a:off x="97536" y="597407"/>
            <a:ext cx="11180064" cy="507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0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521" t="31454" r="31254" b="34923"/>
          <a:stretch/>
        </p:blipFill>
        <p:spPr>
          <a:xfrm>
            <a:off x="280416" y="158495"/>
            <a:ext cx="10229088" cy="50596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9760" t="77458" r="35195" b="18042"/>
          <a:stretch/>
        </p:blipFill>
        <p:spPr>
          <a:xfrm>
            <a:off x="280416" y="5218176"/>
            <a:ext cx="10229088" cy="68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62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9432" y="109728"/>
            <a:ext cx="10515600" cy="5920931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	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реле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228" t="32125" r="31634" b="39041"/>
          <a:stretch/>
        </p:blipFill>
        <p:spPr>
          <a:xfrm>
            <a:off x="146304" y="680560"/>
            <a:ext cx="10826496" cy="546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40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214" t="47972" r="29986" b="17284"/>
          <a:stretch/>
        </p:blipFill>
        <p:spPr>
          <a:xfrm>
            <a:off x="268224" y="304800"/>
            <a:ext cx="11070336" cy="614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23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9184" y="146304"/>
            <a:ext cx="10515600" cy="5994083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вимоги, які пред’являються до релейного захисту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9854" t="17458" r="31447" b="65709"/>
          <a:stretch/>
        </p:blipFill>
        <p:spPr>
          <a:xfrm>
            <a:off x="329184" y="755904"/>
            <a:ext cx="9631680" cy="18409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9853" t="46459" r="31259" b="9208"/>
          <a:stretch/>
        </p:blipFill>
        <p:spPr>
          <a:xfrm>
            <a:off x="329184" y="2596896"/>
            <a:ext cx="9631680" cy="426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24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836" t="38179" r="31096" b="20913"/>
          <a:stretch/>
        </p:blipFill>
        <p:spPr>
          <a:xfrm>
            <a:off x="560832" y="219455"/>
            <a:ext cx="10155936" cy="644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42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309" t="38179" r="30781" b="54816"/>
          <a:stretch/>
        </p:blipFill>
        <p:spPr>
          <a:xfrm>
            <a:off x="877824" y="316991"/>
            <a:ext cx="9656064" cy="12557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0041" t="55792" r="31072" b="26708"/>
          <a:stretch/>
        </p:blipFill>
        <p:spPr>
          <a:xfrm>
            <a:off x="810768" y="1414272"/>
            <a:ext cx="9790176" cy="309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863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69</Words>
  <Application>Microsoft Office PowerPoint</Application>
  <PresentationFormat>Широкоэкранный</PresentationFormat>
  <Paragraphs>18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</cp:revision>
  <dcterms:created xsi:type="dcterms:W3CDTF">2022-03-17T16:55:09Z</dcterms:created>
  <dcterms:modified xsi:type="dcterms:W3CDTF">2022-03-17T18:21:34Z</dcterms:modified>
</cp:coreProperties>
</file>