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552A-0C53-492C-AFDE-D30B6F02CC72}" type="datetimeFigureOut">
              <a:rPr lang="uk-UA" smtClean="0"/>
              <a:t>23.03.2022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1D86-856F-4F78-9786-5EB66CB787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167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552A-0C53-492C-AFDE-D30B6F02CC72}" type="datetimeFigureOut">
              <a:rPr lang="uk-UA" smtClean="0"/>
              <a:t>23.03.2022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1D86-856F-4F78-9786-5EB66CB787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353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552A-0C53-492C-AFDE-D30B6F02CC72}" type="datetimeFigureOut">
              <a:rPr lang="uk-UA" smtClean="0"/>
              <a:t>23.03.2022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1D86-856F-4F78-9786-5EB66CB787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411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552A-0C53-492C-AFDE-D30B6F02CC72}" type="datetimeFigureOut">
              <a:rPr lang="uk-UA" smtClean="0"/>
              <a:t>23.03.2022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1D86-856F-4F78-9786-5EB66CB787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80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552A-0C53-492C-AFDE-D30B6F02CC72}" type="datetimeFigureOut">
              <a:rPr lang="uk-UA" smtClean="0"/>
              <a:t>23.03.2022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1D86-856F-4F78-9786-5EB66CB787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98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552A-0C53-492C-AFDE-D30B6F02CC72}" type="datetimeFigureOut">
              <a:rPr lang="uk-UA" smtClean="0"/>
              <a:t>23.03.2022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1D86-856F-4F78-9786-5EB66CB787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026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552A-0C53-492C-AFDE-D30B6F02CC72}" type="datetimeFigureOut">
              <a:rPr lang="uk-UA" smtClean="0"/>
              <a:t>23.03.2022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1D86-856F-4F78-9786-5EB66CB787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365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552A-0C53-492C-AFDE-D30B6F02CC72}" type="datetimeFigureOut">
              <a:rPr lang="uk-UA" smtClean="0"/>
              <a:t>23.03.2022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1D86-856F-4F78-9786-5EB66CB787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214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552A-0C53-492C-AFDE-D30B6F02CC72}" type="datetimeFigureOut">
              <a:rPr lang="uk-UA" smtClean="0"/>
              <a:t>23.03.2022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1D86-856F-4F78-9786-5EB66CB787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404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552A-0C53-492C-AFDE-D30B6F02CC72}" type="datetimeFigureOut">
              <a:rPr lang="uk-UA" smtClean="0"/>
              <a:t>23.03.2022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1D86-856F-4F78-9786-5EB66CB787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119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552A-0C53-492C-AFDE-D30B6F02CC72}" type="datetimeFigureOut">
              <a:rPr lang="uk-UA" smtClean="0"/>
              <a:t>23.03.2022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1D86-856F-4F78-9786-5EB66CB787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046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9552A-0C53-492C-AFDE-D30B6F02CC72}" type="datetimeFigureOut">
              <a:rPr lang="uk-UA" smtClean="0"/>
              <a:t>23.03.2022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A1D86-856F-4F78-9786-5EB66CB787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092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16992"/>
            <a:ext cx="9144000" cy="6388608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7-8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ТРАНСФОРМАТОРІВ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Загальні вимоги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Газовий захист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Диференційний захист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Струмова відсічка трансформатора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Захист шин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Максимальний струмовий захист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від перевантаження трансформатора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Максимальний струмовий захист з блокуванням від напруги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Струмовий захист зворотної послідовності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Дистанційний захист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22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48" t="30053" r="30939" b="45290"/>
          <a:stretch/>
        </p:blipFill>
        <p:spPr>
          <a:xfrm>
            <a:off x="0" y="268223"/>
            <a:ext cx="11582400" cy="437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28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0688"/>
            <a:ext cx="10515600" cy="6006275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Струмова відсічка трансформатора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543" t="47958" r="29384" b="6875"/>
          <a:stretch/>
        </p:blipFill>
        <p:spPr>
          <a:xfrm>
            <a:off x="231648" y="804672"/>
            <a:ext cx="10631424" cy="590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11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80"/>
            <a:ext cx="10515600" cy="5994083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Захист шин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729" t="28625" r="28917" b="61541"/>
          <a:stretch/>
        </p:blipFill>
        <p:spPr>
          <a:xfrm>
            <a:off x="585216" y="804672"/>
            <a:ext cx="10680192" cy="12557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729" t="51292" r="30228" b="16041"/>
          <a:stretch/>
        </p:blipFill>
        <p:spPr>
          <a:xfrm>
            <a:off x="670560" y="2060448"/>
            <a:ext cx="1068324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99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46" t="30053" r="29836" b="30160"/>
          <a:stretch/>
        </p:blipFill>
        <p:spPr>
          <a:xfrm>
            <a:off x="475488" y="390143"/>
            <a:ext cx="10290048" cy="575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56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8496"/>
            <a:ext cx="10515600" cy="6018467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Максимальний струмовий захист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729" t="18625" r="29947" b="65875"/>
          <a:stretch/>
        </p:blipFill>
        <p:spPr>
          <a:xfrm>
            <a:off x="207264" y="1146048"/>
            <a:ext cx="11146536" cy="28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4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570" t="20527" r="34089" b="73309"/>
          <a:stretch/>
        </p:blipFill>
        <p:spPr>
          <a:xfrm>
            <a:off x="694944" y="377952"/>
            <a:ext cx="9997440" cy="8168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8636" t="14958" r="28636" b="40876"/>
          <a:stretch/>
        </p:blipFill>
        <p:spPr>
          <a:xfrm>
            <a:off x="694944" y="1365504"/>
            <a:ext cx="9997440" cy="532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49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733" t="32575" r="29678" b="33523"/>
          <a:stretch/>
        </p:blipFill>
        <p:spPr>
          <a:xfrm>
            <a:off x="292608" y="316991"/>
            <a:ext cx="10472928" cy="441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11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6864" y="219456"/>
            <a:ext cx="10536936" cy="5957507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Захист від перевантаження трансформатора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916" t="28792" r="30135" b="55208"/>
          <a:stretch/>
        </p:blipFill>
        <p:spPr>
          <a:xfrm>
            <a:off x="280416" y="1036320"/>
            <a:ext cx="10838688" cy="2852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9010" t="45958" r="30416" b="45375"/>
          <a:stretch/>
        </p:blipFill>
        <p:spPr>
          <a:xfrm>
            <a:off x="816864" y="4059936"/>
            <a:ext cx="10302240" cy="145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61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92608"/>
            <a:ext cx="10515600" cy="5884355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Максимальний струмовий захист з блокуванням від напруги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604" t="29958" r="29760" b="25542"/>
          <a:stretch/>
        </p:blipFill>
        <p:spPr>
          <a:xfrm>
            <a:off x="682752" y="731520"/>
            <a:ext cx="9790176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85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631" t="33135" r="29049" b="19792"/>
          <a:stretch/>
        </p:blipFill>
        <p:spPr>
          <a:xfrm>
            <a:off x="353568" y="256031"/>
            <a:ext cx="11033760" cy="605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55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6032"/>
            <a:ext cx="10515600" cy="5920931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Загальні вимоги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952" t="31290" r="31540" b="47576"/>
          <a:stretch/>
        </p:blipFill>
        <p:spPr>
          <a:xfrm>
            <a:off x="0" y="914400"/>
            <a:ext cx="11353800" cy="421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52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24" t="53589" r="29979" b="18164"/>
          <a:stretch/>
        </p:blipFill>
        <p:spPr>
          <a:xfrm>
            <a:off x="499872" y="353567"/>
            <a:ext cx="10879328" cy="470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9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0416"/>
            <a:ext cx="10515600" cy="589654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Струмовий захист зворотної послідовності</a:t>
            </a:r>
          </a:p>
          <a:p>
            <a:pPr marL="0" indent="0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917" t="29792" r="29666" b="49375"/>
          <a:stretch/>
        </p:blipFill>
        <p:spPr>
          <a:xfrm>
            <a:off x="316992" y="987552"/>
            <a:ext cx="10277856" cy="293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354" t="35625" r="29760" b="46542"/>
          <a:stretch/>
        </p:blipFill>
        <p:spPr>
          <a:xfrm>
            <a:off x="256032" y="4072128"/>
            <a:ext cx="10436352" cy="254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64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86" t="26691" r="30309" b="23435"/>
          <a:stretch/>
        </p:blipFill>
        <p:spPr>
          <a:xfrm>
            <a:off x="97536" y="182879"/>
            <a:ext cx="10448544" cy="63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18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261" t="23609" r="29521" b="45570"/>
          <a:stretch/>
        </p:blipFill>
        <p:spPr>
          <a:xfrm>
            <a:off x="243840" y="195071"/>
            <a:ext cx="9704832" cy="33893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730" t="65958" r="29385" b="10375"/>
          <a:stretch/>
        </p:blipFill>
        <p:spPr>
          <a:xfrm>
            <a:off x="585216" y="3730752"/>
            <a:ext cx="9485376" cy="27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66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01" t="35377" r="30151" b="46410"/>
          <a:stretch/>
        </p:blipFill>
        <p:spPr>
          <a:xfrm>
            <a:off x="-97536" y="377951"/>
            <a:ext cx="10997184" cy="280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02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80"/>
            <a:ext cx="10515600" cy="5994083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Дистанційний захист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730" t="28625" r="29666" b="35208"/>
          <a:stretch/>
        </p:blipFill>
        <p:spPr>
          <a:xfrm>
            <a:off x="414528" y="877824"/>
            <a:ext cx="10838688" cy="538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31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78" t="18285" r="28891" b="60141"/>
          <a:stretch/>
        </p:blipFill>
        <p:spPr>
          <a:xfrm>
            <a:off x="573024" y="1"/>
            <a:ext cx="10046208" cy="2791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542" t="55458" r="27980" b="18541"/>
          <a:stretch/>
        </p:blipFill>
        <p:spPr>
          <a:xfrm>
            <a:off x="377952" y="2791968"/>
            <a:ext cx="1024128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05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631" t="40700" r="29049" b="6625"/>
          <a:stretch/>
        </p:blipFill>
        <p:spPr>
          <a:xfrm>
            <a:off x="414528" y="280415"/>
            <a:ext cx="10070592" cy="625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2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52" t="38739" r="31884" b="8585"/>
          <a:stretch/>
        </p:blipFill>
        <p:spPr>
          <a:xfrm>
            <a:off x="414528" y="85345"/>
            <a:ext cx="9753600" cy="677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26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8496"/>
            <a:ext cx="10515600" cy="6018467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Газовий захист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479" t="23292" r="31353" b="40875"/>
          <a:stretch/>
        </p:blipFill>
        <p:spPr>
          <a:xfrm>
            <a:off x="438912" y="585216"/>
            <a:ext cx="10497312" cy="602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57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51" t="58914" r="31096" b="13348"/>
          <a:stretch/>
        </p:blipFill>
        <p:spPr>
          <a:xfrm>
            <a:off x="475488" y="146305"/>
            <a:ext cx="10424160" cy="50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63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995" t="45896" r="28376" b="49773"/>
          <a:stretch/>
        </p:blipFill>
        <p:spPr>
          <a:xfrm>
            <a:off x="390144" y="381000"/>
            <a:ext cx="11077956" cy="777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9947" t="61458" r="31259" b="25709"/>
          <a:stretch/>
        </p:blipFill>
        <p:spPr>
          <a:xfrm>
            <a:off x="390144" y="1158240"/>
            <a:ext cx="10351008" cy="236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99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339878"/>
            <a:ext cx="10515600" cy="13228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1792" y="196334"/>
            <a:ext cx="497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Диференційний захист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9760" t="35292" r="30978" b="37375"/>
          <a:stretch/>
        </p:blipFill>
        <p:spPr>
          <a:xfrm>
            <a:off x="0" y="987552"/>
            <a:ext cx="1099718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73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49" t="35377" r="30309" b="15310"/>
          <a:stretch/>
        </p:blipFill>
        <p:spPr>
          <a:xfrm>
            <a:off x="256032" y="231647"/>
            <a:ext cx="10253472" cy="633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59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76" t="37338" r="30939" b="22034"/>
          <a:stretch/>
        </p:blipFill>
        <p:spPr>
          <a:xfrm>
            <a:off x="170688" y="219455"/>
            <a:ext cx="10326624" cy="63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593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107</Words>
  <Application>Microsoft Office PowerPoint</Application>
  <PresentationFormat>Широкоэкранный</PresentationFormat>
  <Paragraphs>23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</cp:revision>
  <dcterms:created xsi:type="dcterms:W3CDTF">2022-03-23T13:35:33Z</dcterms:created>
  <dcterms:modified xsi:type="dcterms:W3CDTF">2022-03-23T15:04:05Z</dcterms:modified>
</cp:coreProperties>
</file>