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432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098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702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424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446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7417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581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51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433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080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353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8092C-DC51-4900-9076-82F96E06ECFF}" type="datetimeFigureOut">
              <a:rPr lang="uk-UA" smtClean="0"/>
              <a:t>23.02.2022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DE628-129F-4D93-B586-66157B3A0C1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19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58496"/>
            <a:ext cx="9144000" cy="509930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2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параметрів заступної схеми </a:t>
            </a:r>
            <a:r>
              <a:rPr lang="uk-U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транс- форматора</a:t>
            </a:r>
            <a:endParaRPr lang="uk-UA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58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9456"/>
            <a:ext cx="10515600" cy="6486144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</a:t>
            </a:r>
            <a:r>
              <a:rPr lang="uk-UA" b="1" dirty="0" err="1" smtClean="0"/>
              <a:t>Триобмоткові</a:t>
            </a:r>
            <a:r>
              <a:rPr lang="uk-UA" b="1" dirty="0" smtClean="0"/>
              <a:t> трансформатори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Заступна схема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 являє собою три- променеву зірку (рис. 1.11), де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т.в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т.с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відповідно активні та індуктивні опори обмоток ВН, СН і НН, приведені до напруги первинної обмотки трансформатора.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1824" y="2346889"/>
            <a:ext cx="6705600" cy="33467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04160" y="5934670"/>
            <a:ext cx="7522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Рисунок  – </a:t>
            </a:r>
            <a:r>
              <a:rPr lang="ru-RU" sz="2000" dirty="0" err="1" smtClean="0"/>
              <a:t>Заступна</a:t>
            </a:r>
            <a:r>
              <a:rPr lang="ru-RU" sz="2000" dirty="0" smtClean="0"/>
              <a:t> схема </a:t>
            </a:r>
            <a:r>
              <a:rPr lang="ru-RU" sz="2000" dirty="0" err="1" smtClean="0"/>
              <a:t>триобмоткового</a:t>
            </a:r>
            <a:r>
              <a:rPr lang="ru-RU" sz="2000" dirty="0" smtClean="0"/>
              <a:t> трансформатора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442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104"/>
            <a:ext cx="10515600" cy="57258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цієї заступної схеми для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трансформатора, на відміну від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двообмоткового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потрібно визначати опори кожної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обмотки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окремо. Активні й індуктивні опори обмоток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триобмоткових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транс- форматорів так само, як і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двообмоткових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знаходять за даними досліду короткого замикання, що проводять при замиканні однієї з його обмоток і відсутності навантаження в іншій. Це дозволяє при розрахунку опорів розглядати заступну схему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 як два послідовно з’єднаних промені.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0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740" t="46024" r="26528" b="15590"/>
          <a:stretch/>
        </p:blipFill>
        <p:spPr>
          <a:xfrm>
            <a:off x="85344" y="207263"/>
            <a:ext cx="10497312" cy="462076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24" y="4828032"/>
            <a:ext cx="9485376" cy="145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2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53" t="33416" r="27473" b="14749"/>
          <a:stretch/>
        </p:blipFill>
        <p:spPr>
          <a:xfrm>
            <a:off x="707136" y="231647"/>
            <a:ext cx="10265664" cy="651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23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0016"/>
            <a:ext cx="10515600" cy="5286947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1.4. Визначення параметрів заступної схеми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</a:t>
            </a:r>
          </a:p>
          <a:p>
            <a:pPr marL="0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визначити параметри заступної схеми трифазного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триобмоткового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трансформатора типу ТДТН–40 з номінальними коефіцієнтами трансформації 115/38.5/11 кВ.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431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528" t="58072" r="27473" b="28479"/>
          <a:stretch/>
        </p:blipFill>
        <p:spPr>
          <a:xfrm>
            <a:off x="780288" y="499871"/>
            <a:ext cx="9948672" cy="182880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26480" t="39458" r="25450" b="25042"/>
          <a:stretch/>
        </p:blipFill>
        <p:spPr>
          <a:xfrm>
            <a:off x="780288" y="2182368"/>
            <a:ext cx="10119360" cy="452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69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7788" t="35657" r="27788" b="14189"/>
          <a:stretch/>
        </p:blipFill>
        <p:spPr>
          <a:xfrm>
            <a:off x="1170432" y="377951"/>
            <a:ext cx="10168128" cy="602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094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Office PowerPoint</Application>
  <PresentationFormat>Широкоэкранный</PresentationFormat>
  <Paragraphs>11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6</cp:revision>
  <dcterms:created xsi:type="dcterms:W3CDTF">2022-02-21T12:27:43Z</dcterms:created>
  <dcterms:modified xsi:type="dcterms:W3CDTF">2022-02-23T10:19:42Z</dcterms:modified>
</cp:coreProperties>
</file>