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389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237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672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89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668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014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86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503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709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780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605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CF05-17FC-4220-9CE2-DC19A46DB29E}" type="datetimeFigureOut">
              <a:rPr lang="uk-UA" smtClean="0"/>
              <a:t>03.02.2022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A2DBB-384D-4EE3-A58D-10DDFE90D7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139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73024"/>
            <a:ext cx="9144000" cy="4684776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1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параметрів заступної схеми</a:t>
            </a:r>
          </a:p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Визначення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 6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2. Визначення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 500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96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343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088" y="118744"/>
            <a:ext cx="10515600" cy="6739255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Приклад 1.1. Визначення параметрів заступної схеми ПЛ 6 кВ</a:t>
            </a:r>
          </a:p>
          <a:p>
            <a:pPr marL="0" indent="0">
              <a:buNone/>
            </a:pPr>
            <a:r>
              <a:rPr lang="uk-UA" dirty="0" smtClean="0"/>
              <a:t>Необхідно визначити питомі параметри ПЛ довжиною 4 км з номінальною напругою 6 кВ, виконаної проводом А–25, і обчислити параметри заступної схеми цієї лінії. Проводи лінії розташовані на опорах по вершинах рівностороннього трикутника (рис. 1.7, а), відстань між проводами 1.5 м.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24138" t="29958" r="59839" b="29041"/>
          <a:stretch/>
        </p:blipFill>
        <p:spPr>
          <a:xfrm>
            <a:off x="792480" y="2670048"/>
            <a:ext cx="3560064" cy="418795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3201" t="73958" r="55716" b="10375"/>
          <a:stretch/>
        </p:blipFill>
        <p:spPr>
          <a:xfrm>
            <a:off x="4352544" y="2987040"/>
            <a:ext cx="5120640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5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850" y="243839"/>
            <a:ext cx="9018790" cy="9387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202" y="1280161"/>
            <a:ext cx="9762502" cy="531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56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304"/>
            <a:ext cx="10515600" cy="603065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ПЛ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нерозщепленими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фазами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струму 50 Гц (См/км):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1595" t="44792" r="22084" b="27777"/>
          <a:stretch/>
        </p:blipFill>
        <p:spPr>
          <a:xfrm>
            <a:off x="482600" y="1511300"/>
            <a:ext cx="103251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3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154" t="26049" r="26535" b="21124"/>
          <a:stretch/>
        </p:blipFill>
        <p:spPr>
          <a:xfrm>
            <a:off x="635000" y="0"/>
            <a:ext cx="8521700" cy="57530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26184" t="45833" r="36042" b="45313"/>
          <a:stretch/>
        </p:blipFill>
        <p:spPr>
          <a:xfrm>
            <a:off x="1028700" y="5626100"/>
            <a:ext cx="86360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5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1.2. Визначення параметрів заступної схеми ПЛ 500 кВ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визначити питомі параметри ПЛ 500 кВ, виконаної розщепленими про- водами 3-АСО 500, прокладеними на П-подібних опорах. Проводи розташовані в горизонтальній площині з відстанню між фазами 12 м; відстань між проводами в фазі 40 см.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539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535" t="39860" r="25898" b="8586"/>
          <a:stretch/>
        </p:blipFill>
        <p:spPr>
          <a:xfrm>
            <a:off x="597408" y="377951"/>
            <a:ext cx="9412224" cy="524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1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2331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870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151</Words>
  <Application>Microsoft Office PowerPoint</Application>
  <PresentationFormat>Широкоэкранный</PresentationFormat>
  <Paragraphs>15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2022-02-03T13:45:22Z</dcterms:created>
  <dcterms:modified xsi:type="dcterms:W3CDTF">2022-02-03T14:46:25Z</dcterms:modified>
</cp:coreProperties>
</file>