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4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0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3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4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3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3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5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7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0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1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D7F29-23A5-4FB8-8582-7C09B0361C5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D4C4-A133-4007-A82F-16D9CFAA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7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2336"/>
            <a:ext cx="11222966" cy="61813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2. </a:t>
            </a:r>
          </a:p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 і параметри ліній електропередач змінного струму</a:t>
            </a:r>
          </a:p>
          <a:p>
            <a:pPr algn="l"/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визначення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Повітряні лінії 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Кабельні лінії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Схеми заміщення ЛЕП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Запитання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2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03" t="20155" r="17086" b="20354"/>
          <a:stretch/>
        </p:blipFill>
        <p:spPr>
          <a:xfrm>
            <a:off x="715992" y="493632"/>
            <a:ext cx="10731261" cy="602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44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577462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вирішення ряду задач експлуатації, розвитку і проектування електричних мереж необхідно оцінити режими роботи споживачів і обладнання електричної мережі.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Зроблені розрахунки дозволяють оцінити режими передавання електроенергії. Крім того, отримані дані використовують для визначення заходів забезпечення необхідної якості електроенергії і визначення умов раціонального режиму генерування, передавання і розподілення електроенергії.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1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6" y="345747"/>
            <a:ext cx="11412747" cy="55551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 smtClean="0"/>
              <a:t>       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Наведіть ознаки класифікації ліній електропередач.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Перерахуйте конструктивні елементи повітряної лінії електропередач змінного струму.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Наведіть приклади, де доцільно використовувати кабельні лінії електропередач.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Перерахуйте схеми типи схем заміщення ліній електропередач.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Співставте окремі елементи схем заміщення з відповідними параметрами повітряних і кабельних ліній електропередач змінного струму.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Опишіть явище коронного розряду і наведіть параметри, від яких найбільше залежать втрати на корону.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Перерахуйте основні фактори втрат у повітряній лінії електропередач змінного струму.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Перерахуйте основні фактори втрат у кабельній лінії електропередач змінного струму.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064" y="398199"/>
            <a:ext cx="10515600" cy="56892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1.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електропередач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електроустаткування, призначене для передавання електричної енергії між двома пунктами енергосистеми з можливим проміжним відбором, яка складена з провідників, ізолювальних елементів і несучих конструкцій.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лінія електропередач, провідники якої підтримують над землею опорами, ізоляторами і арматурою.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лінія електропередач на основі одного або декількох кабелів, які розміщують у землі або у кабельних спорудах (колекторах, тунелях, каналах, блоках і т.д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готовий заводський виріб, який складено з ізольованих між собою жил, які розміщені в герметичній оболонці і броні, що захищають жили від вологи і механічних пошкоджень.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Коронний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газового розряду, яка виникає у різконеоднорідних електричних полях.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9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649" y="198293"/>
            <a:ext cx="3252159" cy="21701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електропередач (ЛЕП)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центральний елемент системи передачі і розподілення електроенергії. Найчастіше використовують повітряні і кабельні ЛЕП. Конструкцію ЛЕП обирають згідно з призначенням лінії, місцем прокладки, номінальною напругою, потужністю, яку передають лінією, відстанню до споживача, площею території, на якій прокладають ЛЕП, кліматичними умовами, вимогами електробезпеки і т.д. Класифікацію ліній електропередач наведено у табл. 2.1.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387" t="18656" r="25884" b="22542"/>
          <a:stretch/>
        </p:blipFill>
        <p:spPr>
          <a:xfrm>
            <a:off x="3398808" y="120770"/>
            <a:ext cx="8643667" cy="650431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l"/>
          </a:blipFill>
          <a:ln>
            <a:noFill/>
          </a:ln>
          <a:effectLst>
            <a:outerShdw blurRad="292100" dist="139700" dir="2700000" sx="101000" sy="101000" algn="tl" rotWithShape="0">
              <a:srgbClr val="333333">
                <a:alpha val="77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0749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17" y="277240"/>
            <a:ext cx="5848709" cy="65807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 лінії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Повітряні лінії (ПЛ) експлуатують в різноманітних кліматичних умовах, що передбачає їх захист від атмосферних явищ. За конструктивним виконанням опор найрозповсюдженішими є одно- і двопровідникові ПЛ. Один ланцюг високовольтної лінії об’єднує три провідники (комплекти провідників) трифазної лінії, в низьковольтній – від трьох до п’яти провідників. Конструктивні елементи ПЛ показано на рис. 2.1. Опори є несучою конструкцією ВЛ, на яких ізоляторами кріплять провідники фаз, для захисту фаз від ударів блискавки використовують троси.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200" t="27626" r="50281" b="14541"/>
          <a:stretch/>
        </p:blipFill>
        <p:spPr>
          <a:xfrm>
            <a:off x="6508228" y="155275"/>
            <a:ext cx="5059680" cy="664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55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287" y="223828"/>
            <a:ext cx="10841966" cy="2999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 використовують переважно неізольовані провідники. За конструктивним виконанням провідники можуть бути одно- або багатожильними. Одножильні, переважно сталеві провідники використовують в низьковольтних мережах. Для збільшення гнучкості і міцності також використовують багатожильні провідники з одного металу (алюмінію або сталі) або комбіновані (алюміній + сталь). Додавання сталі збільшує механічну міцність.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лініях напругою (220/380) В провідники складено з несучого неізольованого провідника, який є нульовим, трьох ізольованих фазних провідників і одного ізольованого провідника будь-якої фази для зовнішнього освітлення. Фазні ізольовані провідники навиті навколо нульового, рис. 2.2.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37" t="61959" r="24418" b="11041"/>
          <a:stretch/>
        </p:blipFill>
        <p:spPr>
          <a:xfrm>
            <a:off x="899423" y="3809656"/>
            <a:ext cx="10253694" cy="278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7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1" y="142968"/>
            <a:ext cx="11633698" cy="65166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900" b="1" dirty="0" smtClean="0"/>
              <a:t>3</a:t>
            </a:r>
            <a:r>
              <a:rPr lang="uk-UA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Кабельні лінії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Кабельні лінії (КЛ) прокладають у місцях, де неможливе або недоцільне використання ПЛ. КЛ переважно використовують на промислових підприємствах, у містах, за умови транспортування енергії через великі водні простори. Переваги КЛ у порівнянні з ПЛ: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відсутність впливу атмосферних явищ;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недоступність для сторонніх осіб;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менша кількість пошкоджень;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компактність.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зважаючи на переваги, використання КЛ обмежене через їх високу вартість, яка у декілька разів вища, ніж у ПЛ, розрахованих на ту ж напругу. До складу КЛ входять: кабель, з’єднувальні і кінцеві муфти, кабельні споруди, кріплення тощо. Силові кабелі складено з 1-4 мідних або алюмінієвих жил площею 1.5-2000 мм2. Жили площею до 16 мм2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однопровідникові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більшою площею – багатопровідникові. Кабелі напругою до 1 кВ 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чоторижильні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6-35 кВ – трижильні, 110 кВ і вище – одножильні.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5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09" t="16461" r="23100" b="11912"/>
          <a:stretch/>
        </p:blipFill>
        <p:spPr>
          <a:xfrm>
            <a:off x="2286419" y="116414"/>
            <a:ext cx="8691212" cy="662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7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63" t="25588" r="17361" b="6847"/>
          <a:stretch/>
        </p:blipFill>
        <p:spPr>
          <a:xfrm>
            <a:off x="1376039" y="386262"/>
            <a:ext cx="10022889" cy="596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6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31" t="28353" r="17941" b="11797"/>
          <a:stretch/>
        </p:blipFill>
        <p:spPr>
          <a:xfrm>
            <a:off x="1013477" y="381907"/>
            <a:ext cx="10597678" cy="615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071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746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13</cp:revision>
  <dcterms:created xsi:type="dcterms:W3CDTF">2021-10-12T15:42:16Z</dcterms:created>
  <dcterms:modified xsi:type="dcterms:W3CDTF">2023-09-18T16:08:53Z</dcterms:modified>
</cp:coreProperties>
</file>