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02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8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3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9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8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BB7B-8AA4-4313-961D-A1A88032DFF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BF23-3423-4F9E-AE61-E2F0D8859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4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4602" y="410337"/>
            <a:ext cx="9597081" cy="535047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якості параметрів електричної енергії. ГОСТ 13109-97</a:t>
            </a:r>
          </a:p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терміни і визначення (за ГОСТ 13109-97)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Показники спотворення напруги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Види завад у системі електропостачання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Основні параметри електроенергії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34" t="20193" r="20217" b="4308"/>
          <a:stretch/>
        </p:blipFill>
        <p:spPr>
          <a:xfrm>
            <a:off x="816746" y="390617"/>
            <a:ext cx="10102788" cy="616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1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362" y="421295"/>
            <a:ext cx="11497573" cy="578154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Україні параметри якості напруги електромережі регламентують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13109-97.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параметри електроенергії: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напруги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доза флікера 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спотворення синусоїдальної кривої напруги 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ої гармоніки напруги 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U(n);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несиметричності напруги за зворотною послідовністю К2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несиметричності напруг за нульовою послідовністю К0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частоти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провалу напруги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імпульсна напруга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коефіцієнт тимчасової перенапруги Кпер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30" y="358346"/>
            <a:ext cx="10880473" cy="16310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напруги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напруги характеризується показником усталеного відхилення, для якого встановлені такі норми: нормально допустимі і гранично допустимі значення усталеного відхилення на рівні 5% і 10 % від номінальної напруги </a:t>
            </a:r>
            <a:endParaRPr lang="uk-UA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32" t="36571" r="21445" b="20186"/>
          <a:stretch/>
        </p:blipFill>
        <p:spPr>
          <a:xfrm>
            <a:off x="420130" y="2735739"/>
            <a:ext cx="11170509" cy="385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63" t="38126" r="21793" b="36317"/>
          <a:stretch/>
        </p:blipFill>
        <p:spPr>
          <a:xfrm>
            <a:off x="1484675" y="158308"/>
            <a:ext cx="7784757" cy="184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326" t="22382" r="24769" b="18159"/>
          <a:stretch/>
        </p:blipFill>
        <p:spPr>
          <a:xfrm>
            <a:off x="693844" y="2137719"/>
            <a:ext cx="9366421" cy="47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3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19" y="617838"/>
            <a:ext cx="11883081" cy="57582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Несиметрія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Несиметрію напруг характеризують такими показниками: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коефіцієнтом несиметрії напруги за зворотною послідовністю;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коефіцієнтом несиметрії напруги за нульовою послідовністю.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 і гранично допустимі значення коефіцієнта несиметрії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 2,0 і 4,0 % відповідно.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частоти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 і гранично допустимі значення відхилення частоти складають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 0,2 и ± 0,4 Гц 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86" t="29075" r="22073" b="32888"/>
          <a:stretch/>
        </p:blipFill>
        <p:spPr>
          <a:xfrm>
            <a:off x="379562" y="630315"/>
            <a:ext cx="11276820" cy="465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6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30" t="27093" r="21474" b="7066"/>
          <a:stretch/>
        </p:blipFill>
        <p:spPr>
          <a:xfrm>
            <a:off x="638354" y="69010"/>
            <a:ext cx="10964173" cy="666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1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28" y="123800"/>
            <a:ext cx="10755702" cy="63546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Перерахуйте фактори негативного впливу вищих гармонік на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генератори систем електропостачання.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Перерахуйте фактори негативного впливу вищих гармонік на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 електромереж.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Назвіть показники спотворення напруги мережі.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Опишіть вплив джерел вищих гармонік струму на параметри якості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 мережі.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Перерахуйте види завад у системі електропостачання змінного струму.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Перерахуйте параметри якості електроенергії, які регламентує ГОСТ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13109-97.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Перерахуйте фактори негативного впливу вищих гармонік, кратних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трьом, на систему електропостачання.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Дайте визначення терміна «кондуктивна електромагнітна завада».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0" y="172995"/>
            <a:ext cx="11654287" cy="65987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визначення (за ГОСТ 13109-97)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Кондуктивна електромагнітна завада у системі енергозабезпечення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електромагнітна завада, яка розповсюджується елементами електричної мережі.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електромагнітної сумісності у системі енергозабезпечен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регламентований рівень кондуктивної завади, який використовують як еталон для координації між допустимим рівнем завад, які генерують технічні засоби енергопостачальної організації та споживачі, і рівнем завад, який сприймають технічні засоби без порушення їх нормального функціонування.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Обвідна середньоквадратичних значень напруги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ступінчата часова функція, утворена середньоквадратичними значеннями напруги, дискретно визначеними на кожній половині періода напруги основної частоти.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Флікер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суб’єктивне сприйняття людиною коливань світлового потоку штучних джерел світла, спричинених коливаннями напруги в електричній мережі, яка живить ці джерела світла.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 флікера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ступінь сприйняття людиною дії флікера за встановлений проміжок часу.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повторення зміни напруги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число одиночних змін напруги в одиницю часу.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зміни напруги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інтервал часу від початку одиничної зміни напруги до його кінцевого значення.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2486"/>
            <a:ext cx="10515600" cy="6227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Провал напруги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раптове зниження напруги в точці електричної мережі до значення, нижчого ніж 0,9·UHOM, за яким настає відновлення напруги до початкового або близького до нього рівня через проміжок часу від десяти мілісекунд до декількох десятків секунд. 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провалу напруги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інтервал часу між початковим моментом провалу напруги і моментом відновлення напруги до початкового або близького до нього рівня. 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появи провалів напруги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число провалів напруги визначеної глибини і тривалості за певний проміжок часу відносно до загального числа провалів за цей же проміжок часу. 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 напруги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різка зміна напруги у точці електричної мережі, за яким настає відновлення напруги до початкового або близького до нього рівня за проміжок часу до декількох мілісекунд.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14" y="148282"/>
            <a:ext cx="11455879" cy="625251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Амплітуда імпульс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максимальне миттєве значення імпульсу напруги.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імпульсу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інтервал часу між початковим моментом імпульсу напруги і моментом відновлення миттєвого значення напруги до початкового або близького до нього рівня.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Тимчасова перенапруга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підвищення напруги у точці електричної мережі вище, ніж 1,1·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 більше, ніж десять мілісекунд, яке  виникає у системах електропостачання під час комутацій або коротких замикнаннях.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тимчасової перенапруги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значення, рівне відношенню максимального значення обвідної амплітудних значень напруги за час існування тимчасової перенапруги до амплітуди номінальної напруги 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тимчасової перенапруги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інтервал часу між початковим моментом виникнення тимчасової перенапруги і моментом його зникнення.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75" t="31594" r="16046" b="33193"/>
          <a:stretch/>
        </p:blipFill>
        <p:spPr>
          <a:xfrm>
            <a:off x="86497" y="1475117"/>
            <a:ext cx="12192000" cy="403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8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41" t="15976" r="14609" b="26377"/>
          <a:stretch/>
        </p:blipFill>
        <p:spPr>
          <a:xfrm>
            <a:off x="215660" y="651177"/>
            <a:ext cx="11593902" cy="543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063" y="320898"/>
            <a:ext cx="10243751" cy="572435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негативно вищі гармоніки впливають на таке обладнання: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трансформатори, дроселі. У цих приладах вищі гармоніки створюють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акустичні шуми та збільшують втрати на скін-ефект, виникнення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вихрових струмів, перемагнічування осердя на більшій частоті;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електричні машини. Окрім перерахованих явищ в трансформаторах і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дроселях, в електричних машинах виникають вібрації внаслідок створення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 гармоніками додаткового моменту на валу двигуна, що зменшує строк його служби і може призвести до аварійних ситуацій;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конденсатори. Тангенс кута втрат конденсаторів пропорційний частоті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струму, тому вищі гармоніки спричинюють додаткові втрати і нагрівання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конденсаторів.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Ще одним негативним явищем, створюваним вищими гармоніками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струму, є збільшення електромагнітних завад вздовж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електропередач.</a:t>
            </a:r>
          </a:p>
        </p:txBody>
      </p:sp>
    </p:spTree>
    <p:extLst>
      <p:ext uri="{BB962C8B-B14F-4D97-AF65-F5344CB8AC3E}">
        <p14:creationId xmlns:p14="http://schemas.microsoft.com/office/powerpoint/2010/main" val="19094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31" y="358346"/>
            <a:ext cx="11326482" cy="6153665"/>
          </a:xfrm>
        </p:spPr>
        <p:txBody>
          <a:bodyPr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завад у системі електропостачання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 час проектування систем електропостачання необхідно забезпечити параметри якості електроенергії згідно з вимогами, під’єднаних до них споживачів.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регламентують можливі типи спотворень напруги, які можуть виникати в системі, і їх допустимі значення. У більшості стандартів  якості електроенергії типи спотворень напруги співпадають. У табл. 4.1 наведено їх класифікацію, коротку характеристику і причину виникнення.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2" t="17065" r="20272" b="11873"/>
          <a:stretch/>
        </p:blipFill>
        <p:spPr>
          <a:xfrm>
            <a:off x="1518082" y="163903"/>
            <a:ext cx="9481351" cy="642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8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910</Words>
  <Application>Microsoft Office PowerPoint</Application>
  <PresentationFormat>Широкоэкранный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17</cp:revision>
  <dcterms:created xsi:type="dcterms:W3CDTF">2021-10-19T10:26:17Z</dcterms:created>
  <dcterms:modified xsi:type="dcterms:W3CDTF">2024-08-07T09:40:05Z</dcterms:modified>
</cp:coreProperties>
</file>