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398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38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01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77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49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729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4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59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899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228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99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24D9D-EDCB-4EC3-A988-DCC6BAA451D6}" type="datetimeFigureOut">
              <a:rPr lang="uk-UA" smtClean="0"/>
              <a:t>23.04.2022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D268-F830-426D-AA42-C3A32313FB1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999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68224"/>
            <a:ext cx="9144000" cy="6169152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ЛЕКЦІЯ 10-11</a:t>
            </a:r>
          </a:p>
          <a:p>
            <a:endParaRPr lang="uk-UA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sz="5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Струми і напруга в місці несиметричного к.з.</a:t>
            </a:r>
            <a:r>
              <a:rPr lang="uk-UA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uk-UA" sz="5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положення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Однофазне коротке замикання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Двофазне коротке замикання на землю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2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8" t="24729" r="19912" b="25677"/>
          <a:stretch/>
        </p:blipFill>
        <p:spPr>
          <a:xfrm>
            <a:off x="195072" y="195071"/>
            <a:ext cx="11167872" cy="615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27812" r="19755" b="13628"/>
          <a:stretch/>
        </p:blipFill>
        <p:spPr>
          <a:xfrm>
            <a:off x="207264" y="109727"/>
            <a:ext cx="10936224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9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40420" r="19124" b="29319"/>
          <a:stretch/>
        </p:blipFill>
        <p:spPr>
          <a:xfrm>
            <a:off x="463296" y="292607"/>
            <a:ext cx="10741152" cy="37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9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42662" r="22590" b="11107"/>
          <a:stretch/>
        </p:blipFill>
        <p:spPr>
          <a:xfrm>
            <a:off x="573024" y="146303"/>
            <a:ext cx="11119104" cy="6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7" t="30333" r="19755" b="22875"/>
          <a:stretch/>
        </p:blipFill>
        <p:spPr>
          <a:xfrm>
            <a:off x="121920" y="256031"/>
            <a:ext cx="11192256" cy="58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88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8" t="23328" r="19912" b="30441"/>
          <a:stretch/>
        </p:blipFill>
        <p:spPr>
          <a:xfrm>
            <a:off x="207264" y="268223"/>
            <a:ext cx="11143488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6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83" t="23889" r="22905" b="42768"/>
          <a:stretch/>
        </p:blipFill>
        <p:spPr>
          <a:xfrm>
            <a:off x="390144" y="219455"/>
            <a:ext cx="11082528" cy="4035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0910" t="54292" r="35570" b="34542"/>
          <a:stretch/>
        </p:blipFill>
        <p:spPr>
          <a:xfrm>
            <a:off x="499872" y="4657344"/>
            <a:ext cx="6973824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8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34256" r="22275" b="27638"/>
          <a:stretch/>
        </p:blipFill>
        <p:spPr>
          <a:xfrm>
            <a:off x="146304" y="268223"/>
            <a:ext cx="11448288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88" t="30333" r="19439" b="14189"/>
          <a:stretch/>
        </p:blipFill>
        <p:spPr>
          <a:xfrm>
            <a:off x="353568" y="219455"/>
            <a:ext cx="10594848" cy="61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39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1146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Основні положення</a:t>
            </a:r>
            <a:b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4138" t="30792" r="20296" b="45042"/>
          <a:stretch/>
        </p:blipFill>
        <p:spPr>
          <a:xfrm>
            <a:off x="0" y="877824"/>
            <a:ext cx="12094464" cy="36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4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30894" r="19124" b="9706"/>
          <a:stretch/>
        </p:blipFill>
        <p:spPr>
          <a:xfrm>
            <a:off x="487680" y="292607"/>
            <a:ext cx="10924032" cy="613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28" t="46585" r="20069" b="18672"/>
          <a:stretch/>
        </p:blipFill>
        <p:spPr>
          <a:xfrm>
            <a:off x="755904" y="316991"/>
            <a:ext cx="10850880" cy="40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0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27532" r="18494" b="27077"/>
          <a:stretch/>
        </p:blipFill>
        <p:spPr>
          <a:xfrm>
            <a:off x="182880" y="256031"/>
            <a:ext cx="11411712" cy="57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98" t="22768" r="20384" b="16430"/>
          <a:stretch/>
        </p:blipFill>
        <p:spPr>
          <a:xfrm>
            <a:off x="390144" y="219455"/>
            <a:ext cx="11216640" cy="663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7" t="21928" r="20069" b="37165"/>
          <a:stretch/>
        </p:blipFill>
        <p:spPr>
          <a:xfrm>
            <a:off x="292608" y="475487"/>
            <a:ext cx="10716768" cy="48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4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50" t="32575" r="18652" b="31561"/>
          <a:stretch/>
        </p:blipFill>
        <p:spPr>
          <a:xfrm>
            <a:off x="329184" y="134111"/>
            <a:ext cx="10655808" cy="3986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419" t="45792" r="19921" b="29375"/>
          <a:stretch/>
        </p:blipFill>
        <p:spPr>
          <a:xfrm>
            <a:off x="329184" y="4120896"/>
            <a:ext cx="10655808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8" t="23609" r="19124" b="18111"/>
          <a:stretch/>
        </p:blipFill>
        <p:spPr>
          <a:xfrm>
            <a:off x="292608" y="146303"/>
            <a:ext cx="11021568" cy="64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22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Широкоэкранный</PresentationFormat>
  <Paragraphs>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2022-04-23T06:14:03Z</dcterms:created>
  <dcterms:modified xsi:type="dcterms:W3CDTF">2022-04-23T07:14:26Z</dcterms:modified>
</cp:coreProperties>
</file>