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02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2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77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78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46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60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08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1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18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75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7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3200-DC98-45D3-8641-B31A01047C86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ADBD-C407-4D1E-A828-8FF28DA326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22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7952"/>
            <a:ext cx="9144000" cy="487984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6-7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струму трифазного к.з.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Коротке замикання в ланцюзі, що живиться від джерела кінцевої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ударного струму к.з.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Визначення струмів к.з. в довільний момент часу перехідного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721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37059" r="21645" b="5782"/>
          <a:stretch/>
        </p:blipFill>
        <p:spPr>
          <a:xfrm>
            <a:off x="402336" y="195071"/>
            <a:ext cx="10411968" cy="64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32575" r="23535" b="17831"/>
          <a:stretch/>
        </p:blipFill>
        <p:spPr>
          <a:xfrm>
            <a:off x="280416" y="158495"/>
            <a:ext cx="9912096" cy="544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136" t="60458" r="23482" b="31042"/>
          <a:stretch/>
        </p:blipFill>
        <p:spPr>
          <a:xfrm>
            <a:off x="365760" y="5608320"/>
            <a:ext cx="9826752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0614" r="22433" b="13628"/>
          <a:stretch/>
        </p:blipFill>
        <p:spPr>
          <a:xfrm>
            <a:off x="195072" y="219455"/>
            <a:ext cx="10558272" cy="6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2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28372" r="21487" b="17832"/>
          <a:stretch/>
        </p:blipFill>
        <p:spPr>
          <a:xfrm>
            <a:off x="499872" y="243839"/>
            <a:ext cx="10155936" cy="5522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667" t="83125" r="22639" b="8375"/>
          <a:stretch/>
        </p:blipFill>
        <p:spPr>
          <a:xfrm>
            <a:off x="499872" y="5766816"/>
            <a:ext cx="9899904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47548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ударного струму к.з.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05" t="26625" r="24793" b="41875"/>
          <a:stretch/>
        </p:blipFill>
        <p:spPr>
          <a:xfrm>
            <a:off x="487680" y="1207008"/>
            <a:ext cx="1021689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35657" r="23378" b="27638"/>
          <a:stretch/>
        </p:blipFill>
        <p:spPr>
          <a:xfrm>
            <a:off x="316992" y="243839"/>
            <a:ext cx="10472928" cy="49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5" t="49387" r="24480" b="21193"/>
          <a:stretch/>
        </p:blipFill>
        <p:spPr>
          <a:xfrm>
            <a:off x="377952" y="231647"/>
            <a:ext cx="10643616" cy="43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87" t="28651" r="29206" b="9146"/>
          <a:stretch/>
        </p:blipFill>
        <p:spPr>
          <a:xfrm>
            <a:off x="292608" y="97535"/>
            <a:ext cx="8668512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5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90" t="37338" r="30151" b="45010"/>
          <a:stretch/>
        </p:blipFill>
        <p:spPr>
          <a:xfrm>
            <a:off x="487680" y="207263"/>
            <a:ext cx="10009632" cy="3072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508" t="77124" r="30416" b="14043"/>
          <a:stretch/>
        </p:blipFill>
        <p:spPr>
          <a:xfrm>
            <a:off x="219456" y="3560064"/>
            <a:ext cx="10277856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99" t="26411" r="29994" b="33242"/>
          <a:stretch/>
        </p:blipFill>
        <p:spPr>
          <a:xfrm>
            <a:off x="755904" y="438911"/>
            <a:ext cx="9521952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0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57148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Коротке замикання в ланцюзі, що живиться від джерела кінцевої потужності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37" t="38459" r="23106" b="31708"/>
          <a:stretch/>
        </p:blipFill>
        <p:spPr>
          <a:xfrm>
            <a:off x="316992" y="1365504"/>
            <a:ext cx="10704576" cy="42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87" t="38739" r="30467" b="12788"/>
          <a:stretch/>
        </p:blipFill>
        <p:spPr>
          <a:xfrm>
            <a:off x="256032" y="231647"/>
            <a:ext cx="9168384" cy="61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2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856" y="121920"/>
            <a:ext cx="10515600" cy="853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Визначення струмів к.з. в довільний момент часу перехідного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070" t="40291" r="29947" b="21375"/>
          <a:stretch/>
        </p:blipFill>
        <p:spPr>
          <a:xfrm>
            <a:off x="902208" y="975358"/>
            <a:ext cx="9912096" cy="58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9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2" t="40452" r="29395" b="20354"/>
          <a:stretch/>
        </p:blipFill>
        <p:spPr>
          <a:xfrm>
            <a:off x="170688" y="170689"/>
            <a:ext cx="10789920" cy="64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32" t="40420" r="30151" b="51454"/>
          <a:stretch/>
        </p:blipFill>
        <p:spPr>
          <a:xfrm>
            <a:off x="524256" y="353567"/>
            <a:ext cx="10119360" cy="1560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070" t="66292" r="30322" b="10042"/>
          <a:stretch/>
        </p:blipFill>
        <p:spPr>
          <a:xfrm>
            <a:off x="524256" y="2072640"/>
            <a:ext cx="10119360" cy="41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5" t="42662" r="30151" b="20073"/>
          <a:stretch/>
        </p:blipFill>
        <p:spPr>
          <a:xfrm>
            <a:off x="426720" y="231647"/>
            <a:ext cx="10497312" cy="6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5" t="35376" r="30151" b="22315"/>
          <a:stretch/>
        </p:blipFill>
        <p:spPr>
          <a:xfrm>
            <a:off x="0" y="134113"/>
            <a:ext cx="10607040" cy="6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7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87" t="46024" r="30467" b="13348"/>
          <a:stretch/>
        </p:blipFill>
        <p:spPr>
          <a:xfrm>
            <a:off x="426720" y="195071"/>
            <a:ext cx="10387584" cy="65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71" t="38460" r="30624" b="18671"/>
          <a:stretch/>
        </p:blipFill>
        <p:spPr>
          <a:xfrm>
            <a:off x="207264" y="268223"/>
            <a:ext cx="10533888" cy="64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2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01" t="50787" r="29836" b="20913"/>
          <a:stretch/>
        </p:blipFill>
        <p:spPr>
          <a:xfrm>
            <a:off x="316992" y="390143"/>
            <a:ext cx="10558272" cy="50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6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09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37338" r="22433" b="5223"/>
          <a:stretch/>
        </p:blipFill>
        <p:spPr>
          <a:xfrm>
            <a:off x="158496" y="231647"/>
            <a:ext cx="10326624" cy="63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28652" r="22746" b="63783"/>
          <a:stretch/>
        </p:blipFill>
        <p:spPr>
          <a:xfrm>
            <a:off x="536448" y="256031"/>
            <a:ext cx="9473184" cy="97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229" t="63625" r="22170" b="20042"/>
          <a:stretch/>
        </p:blipFill>
        <p:spPr>
          <a:xfrm>
            <a:off x="329184" y="1231392"/>
            <a:ext cx="988771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2" t="33976" r="29678" b="27078"/>
          <a:stretch/>
        </p:blipFill>
        <p:spPr>
          <a:xfrm>
            <a:off x="499872" y="609599"/>
            <a:ext cx="9997440" cy="5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38" t="41821" r="32514" b="6344"/>
          <a:stretch/>
        </p:blipFill>
        <p:spPr>
          <a:xfrm>
            <a:off x="560832" y="182879"/>
            <a:ext cx="6754368" cy="6193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382" t="63292" r="28261" b="20041"/>
          <a:stretch/>
        </p:blipFill>
        <p:spPr>
          <a:xfrm>
            <a:off x="5449824" y="2292096"/>
            <a:ext cx="6632448" cy="23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24169" r="22433" b="47532"/>
          <a:stretch/>
        </p:blipFill>
        <p:spPr>
          <a:xfrm>
            <a:off x="243840" y="268223"/>
            <a:ext cx="10460736" cy="3108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229" t="40292" r="25261" b="26208"/>
          <a:stretch/>
        </p:blipFill>
        <p:spPr>
          <a:xfrm>
            <a:off x="585216" y="3462528"/>
            <a:ext cx="9704832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37058" r="22275" b="25397"/>
          <a:stretch/>
        </p:blipFill>
        <p:spPr>
          <a:xfrm>
            <a:off x="182880" y="316991"/>
            <a:ext cx="10777728" cy="45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68" t="36217" r="21802" b="11948"/>
          <a:stretch/>
        </p:blipFill>
        <p:spPr>
          <a:xfrm>
            <a:off x="280416" y="158495"/>
            <a:ext cx="9948672" cy="518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757" t="69625" r="23107" b="23208"/>
          <a:stretch/>
        </p:blipFill>
        <p:spPr>
          <a:xfrm>
            <a:off x="768096" y="5340096"/>
            <a:ext cx="9278112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6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71</Words>
  <Application>Microsoft Office PowerPoint</Application>
  <PresentationFormat>Широкоэкранный</PresentationFormat>
  <Paragraphs>14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2022-03-26T13:04:28Z</dcterms:created>
  <dcterms:modified xsi:type="dcterms:W3CDTF">2022-03-26T14:36:28Z</dcterms:modified>
</cp:coreProperties>
</file>