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8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8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0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2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F81F-4F27-480D-93A3-D6B4CB899C1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507C-2568-4811-9A71-2D01087B6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" y="182880"/>
            <a:ext cx="9144000" cy="5001768"/>
          </a:xfrm>
        </p:spPr>
        <p:txBody>
          <a:bodyPr/>
          <a:lstStyle/>
          <a:p>
            <a:r>
              <a:rPr lang="uk-UA" dirty="0" smtClean="0"/>
              <a:t>ПРАКТИЧНА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 СИМЕТРИЧНИХ КЗ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6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28" y="277241"/>
            <a:ext cx="9488424" cy="9907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Приклад 1.2. Для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на рис. 1.4,а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еквівалентну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схему </a:t>
            </a:r>
            <a:r>
              <a:rPr lang="ru-RU" dirty="0" err="1" smtClean="0"/>
              <a:t>заміщення</a:t>
            </a:r>
            <a:r>
              <a:rPr lang="ru-RU" dirty="0" smtClean="0"/>
              <a:t> при </a:t>
            </a:r>
            <a:r>
              <a:rPr lang="ru-RU" dirty="0" err="1" smtClean="0"/>
              <a:t>трифазному</a:t>
            </a:r>
            <a:r>
              <a:rPr lang="ru-RU" dirty="0" smtClean="0"/>
              <a:t> КЗ у </a:t>
            </a:r>
            <a:r>
              <a:rPr lang="ru-RU" dirty="0" err="1" smtClean="0"/>
              <a:t>точці</a:t>
            </a:r>
            <a:r>
              <a:rPr lang="ru-RU" dirty="0" smtClean="0"/>
              <a:t> К та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93" t="43625" r="25169" b="4375"/>
          <a:stretch/>
        </p:blipFill>
        <p:spPr>
          <a:xfrm>
            <a:off x="643128" y="1267968"/>
            <a:ext cx="9403080" cy="52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7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28933" r="26371" b="16991"/>
          <a:stretch/>
        </p:blipFill>
        <p:spPr>
          <a:xfrm>
            <a:off x="487680" y="414527"/>
            <a:ext cx="9400032" cy="56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2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30" t="17725" r="23534" b="17271"/>
          <a:stretch/>
        </p:blipFill>
        <p:spPr>
          <a:xfrm>
            <a:off x="0" y="170687"/>
            <a:ext cx="9985248" cy="6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289433"/>
            <a:ext cx="9244584" cy="1502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Приклад 1.1. </a:t>
            </a:r>
            <a:r>
              <a:rPr lang="uk-UA" dirty="0" smtClean="0"/>
              <a:t>Для електричної мережі (рис. 1.3,а) скласти схему заміщення при трифазному KЗ у точці К та визначити її показники точним і наближеним способами зведення в іменованих та відносних одиницях виміру.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730" t="34792" r="27511" b="18875"/>
          <a:stretch/>
        </p:blipFill>
        <p:spPr>
          <a:xfrm>
            <a:off x="499872" y="1792224"/>
            <a:ext cx="9899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25570" r="24165" b="20073"/>
          <a:stretch/>
        </p:blipFill>
        <p:spPr>
          <a:xfrm>
            <a:off x="841248" y="451103"/>
            <a:ext cx="9229344" cy="58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0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40981" r="27788" b="41928"/>
          <a:stretch/>
        </p:blipFill>
        <p:spPr>
          <a:xfrm>
            <a:off x="97536" y="390143"/>
            <a:ext cx="11423904" cy="22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44343" r="23535" b="7464"/>
          <a:stretch/>
        </p:blipFill>
        <p:spPr>
          <a:xfrm>
            <a:off x="536448" y="329183"/>
            <a:ext cx="9534144" cy="5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216281"/>
            <a:ext cx="10515600" cy="64935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Результуючий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кола КЗ: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37" t="47125" r="26386" b="39375"/>
          <a:stretch/>
        </p:blipFill>
        <p:spPr>
          <a:xfrm>
            <a:off x="0" y="1584960"/>
            <a:ext cx="11753088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1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60" t="20248" r="23850" b="41367"/>
          <a:stretch/>
        </p:blipFill>
        <p:spPr>
          <a:xfrm>
            <a:off x="438912" y="329183"/>
            <a:ext cx="9680448" cy="43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2" t="32015" r="27946" b="2140"/>
          <a:stretch/>
        </p:blipFill>
        <p:spPr>
          <a:xfrm>
            <a:off x="0" y="353567"/>
            <a:ext cx="8973312" cy="6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30333" r="24008" b="62382"/>
          <a:stretch/>
        </p:blipFill>
        <p:spPr>
          <a:xfrm>
            <a:off x="524256" y="353567"/>
            <a:ext cx="9375648" cy="81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606" t="32625" r="26386" b="12041"/>
          <a:stretch/>
        </p:blipFill>
        <p:spPr>
          <a:xfrm>
            <a:off x="524256" y="1170432"/>
            <a:ext cx="9375648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9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69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2021-11-16T13:30:01Z</dcterms:created>
  <dcterms:modified xsi:type="dcterms:W3CDTF">2022-02-23T08:45:56Z</dcterms:modified>
</cp:coreProperties>
</file>