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7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00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09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31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1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884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83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14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2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6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9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8B0F-4446-42C8-9CA2-B7753896E568}" type="datetimeFigureOut">
              <a:rPr lang="uk-UA" smtClean="0"/>
              <a:t>22.03.2022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5B944-4467-4CAE-A509-E1325AF2C6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7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8912"/>
            <a:ext cx="9144000" cy="59009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 2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Перетворення еквівалентної схеми заміщення</a:t>
            </a:r>
          </a:p>
          <a:p>
            <a:endPara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 навчити студентів перетворювати еквівалентну схему заміщення шляхом спрощення опорів її елементів.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7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5" t="45183" r="27158" b="12789"/>
          <a:stretch/>
        </p:blipFill>
        <p:spPr>
          <a:xfrm>
            <a:off x="438912" y="304799"/>
            <a:ext cx="10253472" cy="5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3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0" t="21087" r="27473" b="58459"/>
          <a:stretch/>
        </p:blipFill>
        <p:spPr>
          <a:xfrm>
            <a:off x="402336" y="524255"/>
            <a:ext cx="10753344" cy="299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5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71" t="16044" r="28103" b="64903"/>
          <a:stretch/>
        </p:blipFill>
        <p:spPr>
          <a:xfrm>
            <a:off x="304800" y="182880"/>
            <a:ext cx="8534400" cy="1792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917" t="27292" r="27792" b="26542"/>
          <a:stretch/>
        </p:blipFill>
        <p:spPr>
          <a:xfrm>
            <a:off x="304800" y="1865376"/>
            <a:ext cx="8753856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0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05" t="26131" r="24008" b="23436"/>
          <a:stretch/>
        </p:blipFill>
        <p:spPr>
          <a:xfrm>
            <a:off x="231648" y="219455"/>
            <a:ext cx="10582656" cy="6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65357" r="23063" b="9146"/>
          <a:stretch/>
        </p:blipFill>
        <p:spPr>
          <a:xfrm>
            <a:off x="219456" y="426719"/>
            <a:ext cx="10814304" cy="41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61" t="28933" r="29521" b="29319"/>
          <a:stretch/>
        </p:blipFill>
        <p:spPr>
          <a:xfrm>
            <a:off x="329184" y="341376"/>
            <a:ext cx="10143744" cy="59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5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31174" r="27473" b="30720"/>
          <a:stretch/>
        </p:blipFill>
        <p:spPr>
          <a:xfrm>
            <a:off x="268224" y="475487"/>
            <a:ext cx="11009376" cy="55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16324" r="26685" b="74430"/>
          <a:stretch/>
        </p:blipFill>
        <p:spPr>
          <a:xfrm>
            <a:off x="402336" y="243839"/>
            <a:ext cx="10143744" cy="1194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731" t="43625" r="27699" b="18542"/>
          <a:stretch/>
        </p:blipFill>
        <p:spPr>
          <a:xfrm>
            <a:off x="402336" y="1255776"/>
            <a:ext cx="10143744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76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29493" r="27158" b="15029"/>
          <a:stretch/>
        </p:blipFill>
        <p:spPr>
          <a:xfrm>
            <a:off x="0" y="292607"/>
            <a:ext cx="10448544" cy="63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16" t="13934" r="25302" b="66780"/>
          <a:stretch/>
        </p:blipFill>
        <p:spPr>
          <a:xfrm>
            <a:off x="231648" y="280415"/>
            <a:ext cx="10216896" cy="2231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294" t="64792" r="27872" b="17980"/>
          <a:stretch/>
        </p:blipFill>
        <p:spPr>
          <a:xfrm>
            <a:off x="575310" y="3645408"/>
            <a:ext cx="9529572" cy="22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3" t="27532" r="27316" b="27077"/>
          <a:stretch/>
        </p:blipFill>
        <p:spPr>
          <a:xfrm>
            <a:off x="0" y="451103"/>
            <a:ext cx="10863072" cy="56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0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</Words>
  <Application>Microsoft Office PowerPoint</Application>
  <PresentationFormat>Широкоэкранный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2022-03-22T14:19:47Z</dcterms:created>
  <dcterms:modified xsi:type="dcterms:W3CDTF">2022-03-22T14:39:36Z</dcterms:modified>
</cp:coreProperties>
</file>