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38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94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36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47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42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73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8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24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3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8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71AF-E980-4992-9284-1D02EEEA2387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D2EB-36CA-4C75-A160-7F0AECA6B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22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176" y="609600"/>
            <a:ext cx="10692384" cy="562051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 3.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Розрахунок діючих значень періодичної складової струму і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в точці КЗ для початкового моменту часу</a:t>
            </a:r>
          </a:p>
          <a:p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навчити студентів визначати діючі значення періодичної складової струму і потужності в точці КЗ для початкового моменту часу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641299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Згортаємо схему заміщення щодо точки короткого замикання (рис. 3.4):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231" t="29125" r="23201" b="27708"/>
          <a:stretch/>
        </p:blipFill>
        <p:spPr>
          <a:xfrm>
            <a:off x="402336" y="1328928"/>
            <a:ext cx="11484864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4" t="32855" r="21645" b="8305"/>
          <a:stretch/>
        </p:blipFill>
        <p:spPr>
          <a:xfrm>
            <a:off x="560832" y="341375"/>
            <a:ext cx="10777728" cy="59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5" t="31174" r="18178" b="26797"/>
          <a:stretch/>
        </p:blipFill>
        <p:spPr>
          <a:xfrm>
            <a:off x="280416" y="231647"/>
            <a:ext cx="10424160" cy="3657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889" t="54959" r="18983" b="12875"/>
          <a:stretch/>
        </p:blipFill>
        <p:spPr>
          <a:xfrm>
            <a:off x="280416" y="3889248"/>
            <a:ext cx="10777728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01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04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53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049256" cy="5811203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положення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розрахунку початкового діючого значення періодичної складової струму трифазного КЗ в електроустановках напругою понад 1кВ у вихідній розрахунковій схемі повинні бути задані всі синхронні генератори і компенсатори, а також потужне навантаження, якщо між ним і точкою КЗ відсутні струмообмежуючі реактори чи силові трансформатори.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9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7" t="38179" r="18809" b="29599"/>
          <a:stretch/>
        </p:blipFill>
        <p:spPr>
          <a:xfrm>
            <a:off x="451104" y="377951"/>
            <a:ext cx="10863072" cy="42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8" t="40981" r="17234" b="23716"/>
          <a:stretch/>
        </p:blipFill>
        <p:spPr>
          <a:xfrm>
            <a:off x="329184" y="438911"/>
            <a:ext cx="10802112" cy="40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4" t="37620" r="18022" b="23715"/>
          <a:stretch/>
        </p:blipFill>
        <p:spPr>
          <a:xfrm>
            <a:off x="341376" y="243839"/>
            <a:ext cx="10984992" cy="3864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420" t="44292" r="19452" b="35542"/>
          <a:stretch/>
        </p:blipFill>
        <p:spPr>
          <a:xfrm>
            <a:off x="609600" y="4218432"/>
            <a:ext cx="10716768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84" t="32855" r="18337" b="13348"/>
          <a:stretch/>
        </p:blipFill>
        <p:spPr>
          <a:xfrm>
            <a:off x="304800" y="329183"/>
            <a:ext cx="10326624" cy="52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12" t="24729" r="20069" b="4382"/>
          <a:stretch/>
        </p:blipFill>
        <p:spPr>
          <a:xfrm>
            <a:off x="243840" y="329183"/>
            <a:ext cx="10765536" cy="61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57" t="27252" r="21487" b="18112"/>
          <a:stretch/>
        </p:blipFill>
        <p:spPr>
          <a:xfrm>
            <a:off x="256032" y="243839"/>
            <a:ext cx="11009376" cy="53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5" t="21647" r="35665" b="10546"/>
          <a:stretch/>
        </p:blipFill>
        <p:spPr>
          <a:xfrm>
            <a:off x="280416" y="243839"/>
            <a:ext cx="10838688" cy="6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3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</Words>
  <Application>Microsoft Office PowerPoint</Application>
  <PresentationFormat>Широкоэкранный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2022-03-24T13:20:45Z</dcterms:created>
  <dcterms:modified xsi:type="dcterms:W3CDTF">2022-03-24T13:40:34Z</dcterms:modified>
</cp:coreProperties>
</file>