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22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6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5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3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61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44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81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072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9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D386-3DE9-48AE-91BA-092DB3D6965B}" type="datetimeFigureOut">
              <a:rPr lang="uk-UA" smtClean="0"/>
              <a:t>13.04.2022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E679-984B-4610-8702-84784E0160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1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0688"/>
            <a:ext cx="9144000" cy="652272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</a:t>
            </a: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діючого значення періодичної складової струму для</a:t>
            </a:r>
            <a:b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довільного моменту часу за методом типових кривих</a:t>
            </a:r>
          </a:p>
          <a:p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навчити студентів визначати діюче значення періодичної складової</a:t>
            </a:r>
            <a:b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струму для довільного моменту часу за методом типових кривих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5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7" t="31734" r="21645" b="40247"/>
          <a:stretch/>
        </p:blipFill>
        <p:spPr>
          <a:xfrm>
            <a:off x="158496" y="170687"/>
            <a:ext cx="11216640" cy="4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44063" r="21173" b="34082"/>
          <a:stretch/>
        </p:blipFill>
        <p:spPr>
          <a:xfrm>
            <a:off x="134112" y="438911"/>
            <a:ext cx="11204448" cy="38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29" t="27532" r="35035" b="3822"/>
          <a:stretch/>
        </p:blipFill>
        <p:spPr>
          <a:xfrm>
            <a:off x="-402336" y="237743"/>
            <a:ext cx="8619744" cy="66202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97952" y="2044004"/>
            <a:ext cx="3255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Рис. 5.7 – Типові криві для визначення періодичної складової струму КЗ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синхронних машин з тиристорною або високочастотною системою збудження</a:t>
            </a:r>
            <a:b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синхронних компенсаторів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026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14386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група генераторів і система пов’язані з точкою КЗ через загальний опір заг </a:t>
            </a:r>
            <a:r>
              <a:rPr lang="uk-UA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(рис. 5.8), то розрахунок періодичної складовий необхідно вести в наступному порядку: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509" t="46792" r="29384" b="22042"/>
          <a:stretch/>
        </p:blipFill>
        <p:spPr>
          <a:xfrm>
            <a:off x="731520" y="1036318"/>
            <a:ext cx="10622280" cy="51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8" t="41541" r="20857" b="25677"/>
          <a:stretch/>
        </p:blipFill>
        <p:spPr>
          <a:xfrm>
            <a:off x="0" y="182879"/>
            <a:ext cx="11606784" cy="45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5" t="38179" r="20385" b="8304"/>
          <a:stretch/>
        </p:blipFill>
        <p:spPr>
          <a:xfrm>
            <a:off x="195072" y="158495"/>
            <a:ext cx="11009376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4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6" t="21087" r="21329" b="72468"/>
          <a:stretch/>
        </p:blipFill>
        <p:spPr>
          <a:xfrm>
            <a:off x="499872" y="426719"/>
            <a:ext cx="10277856" cy="780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292" t="49958" r="29105" b="11208"/>
          <a:stretch/>
        </p:blipFill>
        <p:spPr>
          <a:xfrm>
            <a:off x="316992" y="1731264"/>
            <a:ext cx="1046073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36217" r="21802" b="37725"/>
          <a:stretch/>
        </p:blipFill>
        <p:spPr>
          <a:xfrm>
            <a:off x="243840" y="182879"/>
            <a:ext cx="11411712" cy="37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44903" r="20069" b="8305"/>
          <a:stretch/>
        </p:blipFill>
        <p:spPr>
          <a:xfrm>
            <a:off x="304800" y="195071"/>
            <a:ext cx="11155680" cy="532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7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задачі, наведеної в додатку, визначити діюче значення періодичної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 струму КЗ в точці “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для моменту часу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схеми та вихідні дані відповідають варіанту і наведені в додатку. Номер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варіанту задається викладачем.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самоперевірки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Охарактеризуйте умови використання методу типових кривих.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розрахунку струмів КЗ за допомогою типових кривих за загальною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Порядок розрахунку струмів КЗ за допомогою типових кривих за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індивідуальною зміною.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називається критичним опором? Від чого він залежить?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Особливості застосування методу типових кривих для визначення струму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трифазного короткого замикання в електричній мережі.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Особливості врахування АРЗ при розрахунку струмів КЗ за методом типових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кривих.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Особливості врахування впиливу синхронних двигунів при розрахунку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струмів КЗ за методом типових кривих.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Визначення потужності КЗ при розрахунку струмів КЗ за методом типових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кривих.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Особливості застосування методу типових кривих для визначення струму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трифазного короткого замикання в електричній мережі при наявності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 генераторів різної номінальної потужності.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10.Особливості застосування методу типових кривих для визначення струму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трифазного короткого замикання в електричній мережі при наявності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 генераторів різної номінальної потужності та системи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необмеженої потужності.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"/>
            <a:ext cx="10515600" cy="593312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/>
              <a:t>Теоретичні положення</a:t>
            </a:r>
            <a:br>
              <a:rPr lang="uk-UA" b="1" i="1" dirty="0" smtClean="0"/>
            </a:br>
            <a:r>
              <a:rPr lang="uk-UA" dirty="0" smtClean="0"/>
              <a:t>Типові криві використовують для турбогенераторів потужністю до 1200 МВт із системами збудження різного типу.</a:t>
            </a:r>
            <a:br>
              <a:rPr lang="uk-UA" dirty="0" smtClean="0"/>
            </a:br>
            <a:r>
              <a:rPr lang="uk-UA" dirty="0" smtClean="0"/>
              <a:t>На рис. 5.1-5.4 наведені типові криві для різних груп турбогенераторів з урахуванням сучасної тенденції оснащення генераторів різних типів певними системами збудження [4]. 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279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39299" r="24953" b="6063"/>
          <a:stretch/>
        </p:blipFill>
        <p:spPr>
          <a:xfrm>
            <a:off x="0" y="182879"/>
            <a:ext cx="11143488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8" t="27252" r="22433" b="4663"/>
          <a:stretch/>
        </p:blipFill>
        <p:spPr>
          <a:xfrm>
            <a:off x="548640" y="292607"/>
            <a:ext cx="11033760" cy="6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91" t="25011" r="25583" b="24275"/>
          <a:stretch/>
        </p:blipFill>
        <p:spPr>
          <a:xfrm>
            <a:off x="134112" y="146303"/>
            <a:ext cx="10558272" cy="65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45464" r="21802" b="30440"/>
          <a:stretch/>
        </p:blipFill>
        <p:spPr>
          <a:xfrm>
            <a:off x="0" y="499871"/>
            <a:ext cx="11582400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46585" r="21959" b="20353"/>
          <a:stretch/>
        </p:blipFill>
        <p:spPr>
          <a:xfrm>
            <a:off x="182880" y="158495"/>
            <a:ext cx="11460480" cy="48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35" t="27252" r="21802" b="42208"/>
          <a:stretch/>
        </p:blipFill>
        <p:spPr>
          <a:xfrm>
            <a:off x="207264" y="231647"/>
            <a:ext cx="10631424" cy="44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34256" r="21801" b="30720"/>
          <a:stretch/>
        </p:blipFill>
        <p:spPr>
          <a:xfrm>
            <a:off x="0" y="231647"/>
            <a:ext cx="11192256" cy="52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9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49</Words>
  <Application>Microsoft Office PowerPoint</Application>
  <PresentationFormat>Широкоэкранный</PresentationFormat>
  <Paragraphs>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2022-04-12T13:59:30Z</dcterms:created>
  <dcterms:modified xsi:type="dcterms:W3CDTF">2022-04-13T06:19:37Z</dcterms:modified>
</cp:coreProperties>
</file>