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80315" y="234668"/>
            <a:ext cx="8140991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</a:rPr>
              <a:t>ПРАКТИЧНА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0"/>
            <a:endParaRPr 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0"/>
            <a:endParaRPr 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0"/>
            <a:r>
              <a:rPr lang="ru-RU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ТЕМА 1. ПАСИВНІ ЕЛЕМЕНТИ ЕЛЕКТРИЧНОГО КОЛА  </a:t>
            </a:r>
            <a:r>
              <a:rPr lang="ru-RU" sz="4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(продовження)  </a:t>
            </a:r>
            <a:endParaRPr lang="ru-RU" sz="4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lvl="0"/>
            <a:endParaRPr 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0"/>
            <a:endParaRPr lang="ru-RU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            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                                                                                        </a:t>
            </a:r>
            <a:endParaRPr lang="uk-UA" sz="28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Конденсатори                                                                                   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Котушки індуктивності та дроселі                                                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Задачі для самостійного розв’язанн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я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69443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3530" y="1070805"/>
            <a:ext cx="951121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</a:rPr>
              <a:t>1. </a:t>
            </a:r>
            <a:r>
              <a:rPr lang="uk-UA" sz="2000" dirty="0" smtClean="0">
                <a:latin typeface="Times New Roman" panose="02020603050405020304" pitchFamily="18" charset="0"/>
              </a:rPr>
              <a:t>Визначити допустиму амплітуда змінної напруги частотою 50 Гц на  плоскому слюдяному конденсаторі,  якщо  площа  його  пластин  12 см</a:t>
            </a:r>
            <a:r>
              <a:rPr lang="uk-UA" sz="2000" baseline="30000" dirty="0" smtClean="0">
                <a:latin typeface="Times New Roman" panose="02020603050405020304" pitchFamily="18" charset="0"/>
              </a:rPr>
              <a:t>2, </a:t>
            </a:r>
            <a:r>
              <a:rPr lang="uk-UA" sz="2800" baseline="30000" dirty="0" smtClean="0">
                <a:latin typeface="Times New Roman" panose="02020603050405020304" pitchFamily="18" charset="0"/>
              </a:rPr>
              <a:t>відстань між пластинами 2 мм, </a:t>
            </a:r>
            <a:r>
              <a:rPr lang="uk-UA" sz="2800" i="1" baseline="30000" dirty="0" smtClean="0">
                <a:latin typeface="Times New Roman" panose="02020603050405020304" pitchFamily="18" charset="0"/>
              </a:rPr>
              <a:t>а </a:t>
            </a:r>
            <a:r>
              <a:rPr lang="uk-UA" sz="2800" baseline="30000" dirty="0" smtClean="0">
                <a:latin typeface="Times New Roman" panose="02020603050405020304" pitchFamily="18" charset="0"/>
              </a:rPr>
              <a:t>допустима реактивна потужність 50 ВА</a:t>
            </a:r>
            <a:r>
              <a:rPr lang="ru-RU" sz="2800" baseline="30000" dirty="0" smtClean="0">
                <a:latin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</a:endParaRPr>
          </a:p>
          <a:p>
            <a:pPr marR="1090" algn="just"/>
            <a:r>
              <a:rPr lang="ru-RU" sz="2000" dirty="0" smtClean="0">
                <a:latin typeface="Times New Roman" panose="02020603050405020304" pitchFamily="18" charset="0"/>
              </a:rPr>
              <a:t>2. </a:t>
            </a:r>
            <a:r>
              <a:rPr lang="uk-UA" sz="2000" dirty="0" smtClean="0">
                <a:latin typeface="Times New Roman" panose="02020603050405020304" pitchFamily="18" charset="0"/>
              </a:rPr>
              <a:t>На одношарову котушку діаметром 1,8 см та довжиною 1 см намотано 20 витків дроту. Визначити індуктивність котушки.</a:t>
            </a:r>
          </a:p>
          <a:p>
            <a:pPr marR="1060" algn="just"/>
            <a:r>
              <a:rPr lang="uk-UA" sz="2000" dirty="0" smtClean="0">
                <a:latin typeface="Times New Roman" panose="02020603050405020304" pitchFamily="18" charset="0"/>
              </a:rPr>
              <a:t>3. Необхідно виготовити одношарову котушку діаметром 2 см, довжиною 1,2 см та індуктивністю 120 мкГн. Визначити скільки витків дроту необхідно намотати на каркас котушки.</a:t>
            </a:r>
          </a:p>
          <a:p>
            <a:pPr marR="1080" algn="just"/>
            <a:r>
              <a:rPr lang="uk-UA" sz="2000" dirty="0" smtClean="0">
                <a:latin typeface="Times New Roman" panose="02020603050405020304" pitchFamily="18" charset="0"/>
              </a:rPr>
              <a:t>4. Необхідно </a:t>
            </a:r>
            <a:r>
              <a:rPr lang="uk-UA" sz="2000" dirty="0">
                <a:latin typeface="Times New Roman" panose="02020603050405020304" pitchFamily="18" charset="0"/>
              </a:rPr>
              <a:t>виготовити багатошарову котушку індуктивністю 6 мкГн з діаметром каркасу 2 см, довжиною 1,6 см, яка має товщину обмотки 1 см. Визначити скільки витків дроту необхідно намотати на каркас котушки.</a:t>
            </a:r>
          </a:p>
          <a:p>
            <a:pPr marR="1140" algn="just"/>
            <a:r>
              <a:rPr lang="ru-RU" sz="2000" dirty="0" smtClean="0">
                <a:latin typeface="Times New Roman" panose="02020603050405020304" pitchFamily="18" charset="0"/>
              </a:rPr>
              <a:t>5</a:t>
            </a:r>
            <a:r>
              <a:rPr lang="uk-UA" sz="2000" dirty="0" smtClean="0">
                <a:latin typeface="Times New Roman" panose="02020603050405020304" pitchFamily="18" charset="0"/>
              </a:rPr>
              <a:t>. Багатошарова котушка має 120 витків дроту. Визначити кількість витків дроту, намотаних на каркас котушки довжиною 1,4 см, якщо діаметр каркасу 2,2 см, а товщина обмотки 0,8 см.</a:t>
            </a:r>
          </a:p>
          <a:p>
            <a:pPr marR="1050" algn="just"/>
            <a:r>
              <a:rPr lang="ru-RU" sz="2000" dirty="0" smtClean="0">
                <a:latin typeface="Times New Roman" panose="02020603050405020304" pitchFamily="18" charset="0"/>
              </a:rPr>
              <a:t>6</a:t>
            </a:r>
            <a:r>
              <a:rPr lang="uk-UA" sz="2000" dirty="0" smtClean="0">
                <a:latin typeface="Times New Roman" panose="02020603050405020304" pitchFamily="18" charset="0"/>
              </a:rPr>
              <a:t>. Через одношарову котушку діаметром 1,9 см, довжиною 1,6 см та індуктивністю 80 мкГн проходить струм  частотою  50 Гц.  Опір  котушки 0,5 Ом. Визначити добротність </a:t>
            </a:r>
            <a:r>
              <a:rPr lang="uk-UA" dirty="0" smtClean="0">
                <a:latin typeface="Times New Roman" panose="02020603050405020304" pitchFamily="18" charset="0"/>
              </a:rPr>
              <a:t>котушки.</a:t>
            </a:r>
            <a:endParaRPr lang="uk-UA" dirty="0">
              <a:latin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745" y="449376"/>
            <a:ext cx="49349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latin typeface="Times New Roman,Bold"/>
              </a:rPr>
              <a:t>Задачі для самостійного розв’язання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258391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449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43125" y="55119"/>
            <a:ext cx="23604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Конденсатори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020" y="516784"/>
            <a:ext cx="9048520" cy="583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73" y="152483"/>
            <a:ext cx="9122629" cy="658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22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322" y="717380"/>
            <a:ext cx="9497682" cy="481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84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35" y="557094"/>
            <a:ext cx="10049774" cy="407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016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2863" y="69813"/>
            <a:ext cx="56065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latin typeface="Times New Roman,Bold"/>
              </a:rPr>
              <a:t>2 Котушки </a:t>
            </a:r>
            <a:r>
              <a:rPr lang="uk-UA" sz="2400" b="1" dirty="0">
                <a:latin typeface="Times New Roman,Bold"/>
              </a:rPr>
              <a:t>індуктивності та дроселі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0166" y="487025"/>
            <a:ext cx="1108494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latin typeface="Times New Roman" panose="02020603050405020304" pitchFamily="18" charset="0"/>
              </a:rPr>
              <a:t>Котушки індуктивності </a:t>
            </a:r>
            <a:r>
              <a:rPr lang="ru-RU" sz="2400" dirty="0">
                <a:latin typeface="Times New Roman" panose="02020603050405020304" pitchFamily="18" charset="0"/>
              </a:rPr>
              <a:t>(КІ) – це намоточні вузли радіоапаратури, які</a:t>
            </a:r>
          </a:p>
          <a:p>
            <a:pPr marR="1060" algn="just"/>
            <a:r>
              <a:rPr lang="uk-UA" sz="2400" dirty="0">
                <a:latin typeface="Times New Roman" panose="02020603050405020304" pitchFamily="18" charset="0"/>
              </a:rPr>
              <a:t>застосовуються як елементи коливальних контурів, для фільтрації сигналів різних частот, отримання магнітного зв’язку між окремими елементами електричних ланок, для створення на окремих ділянках електричної ланки заданих індуктивних опорів.</a:t>
            </a:r>
          </a:p>
          <a:p>
            <a:pPr marR="1050" algn="just"/>
            <a:r>
              <a:rPr lang="uk-UA" sz="2400" dirty="0">
                <a:latin typeface="Times New Roman" panose="02020603050405020304" pitchFamily="18" charset="0"/>
              </a:rPr>
              <a:t>КІ поділяються на КІ для коливальних контурів та дроселі. </a:t>
            </a:r>
            <a:r>
              <a:rPr lang="uk-UA" sz="2400" i="1" dirty="0">
                <a:latin typeface="Times New Roman" panose="02020603050405020304" pitchFamily="18" charset="0"/>
              </a:rPr>
              <a:t>Дроселем </a:t>
            </a:r>
            <a:r>
              <a:rPr lang="uk-UA" sz="2400" dirty="0">
                <a:latin typeface="Times New Roman" panose="02020603050405020304" pitchFamily="18" charset="0"/>
              </a:rPr>
              <a:t>називається котушка індуктивності, яка вмикається в коло для створення опору струмам високої або низької частоти. Опір дроселя постійному струмові повинен бути мінімальним, а повний опір – достатньо високим і мати індуктивний характер. Чим вища частота фільтрації – тим розміри дроселя є меншими.</a:t>
            </a:r>
          </a:p>
          <a:p>
            <a:pPr marR="1090"/>
            <a:r>
              <a:rPr lang="uk-UA" sz="2400" dirty="0">
                <a:latin typeface="Times New Roman" panose="02020603050405020304" pitchFamily="18" charset="0"/>
              </a:rPr>
              <a:t>Котушки індуктивності бувають двох видів – з постійною та змінною індуктивністю.</a:t>
            </a:r>
          </a:p>
          <a:p>
            <a:r>
              <a:rPr lang="ru-RU" sz="2400" dirty="0">
                <a:latin typeface="Times New Roman" panose="02020603050405020304" pitchFamily="18" charset="0"/>
              </a:rPr>
              <a:t>Основними параметрами дроселів та котушок індуктивності є: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</a:rPr>
              <a:t>індуктивність;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</a:rPr>
              <a:t>допустиме відхилення індуктивності;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</a:rPr>
              <a:t>добротність</a:t>
            </a:r>
            <a:r>
              <a:rPr lang="uk-UA" sz="2400" dirty="0" smtClean="0">
                <a:latin typeface="Times New Roman" panose="02020603050405020304" pitchFamily="18" charset="0"/>
              </a:rPr>
              <a:t>;</a:t>
            </a:r>
            <a:endParaRPr lang="uk-UA" sz="2400" dirty="0"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2400" dirty="0" smtClean="0">
                <a:latin typeface="Times New Roman" panose="02020603050405020304" pitchFamily="18" charset="0"/>
              </a:rPr>
              <a:t>власна </a:t>
            </a:r>
            <a:r>
              <a:rPr lang="uk-UA" sz="2400" dirty="0">
                <a:latin typeface="Times New Roman" panose="02020603050405020304" pitchFamily="18" charset="0"/>
              </a:rPr>
              <a:t>ємність.</a:t>
            </a:r>
          </a:p>
        </p:txBody>
      </p:sp>
    </p:spTree>
    <p:extLst>
      <p:ext uri="{BB962C8B-B14F-4D97-AF65-F5344CB8AC3E}">
        <p14:creationId xmlns:p14="http://schemas.microsoft.com/office/powerpoint/2010/main" val="1735330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202" y="215751"/>
            <a:ext cx="9307515" cy="632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970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490" y="158250"/>
            <a:ext cx="9013446" cy="644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957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630" y="103325"/>
            <a:ext cx="8764438" cy="659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19940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352</Words>
  <Application>Microsoft Office PowerPoint</Application>
  <PresentationFormat>Широкоэкранный</PresentationFormat>
  <Paragraphs>28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Times New Roman</vt:lpstr>
      <vt:lpstr>Times New Roman,Bold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6</cp:revision>
  <dcterms:created xsi:type="dcterms:W3CDTF">2022-12-07T18:35:35Z</dcterms:created>
  <dcterms:modified xsi:type="dcterms:W3CDTF">2022-12-09T06:26:05Z</dcterms:modified>
</cp:coreProperties>
</file>