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02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19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13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11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1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7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97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9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47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4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6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21F8-5F2B-47BD-AF7A-58B9C34015F1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AD9E-5C85-46AD-A52A-97BB6AA25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7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7419"/>
            <a:ext cx="9144000" cy="5943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3-4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ТА ВИЗНАЧЕННЯ ТЕОРІЇ АВТОМАТИЧНОГО КЕРУВАННЯ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динамічні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ланки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З’єднання лінійних ланок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7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36" t="44623" r="27384" b="530"/>
          <a:stretch/>
        </p:blipFill>
        <p:spPr>
          <a:xfrm>
            <a:off x="557784" y="164591"/>
            <a:ext cx="9436608" cy="66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08" t="19617" r="27502" b="14399"/>
          <a:stretch/>
        </p:blipFill>
        <p:spPr>
          <a:xfrm>
            <a:off x="292436" y="171147"/>
            <a:ext cx="9454896" cy="63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5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27" t="22979" r="27147" b="50123"/>
          <a:stretch/>
        </p:blipFill>
        <p:spPr>
          <a:xfrm>
            <a:off x="630936" y="201167"/>
            <a:ext cx="10506456" cy="36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2" t="25080" r="29039" b="21544"/>
          <a:stretch/>
        </p:blipFill>
        <p:spPr>
          <a:xfrm>
            <a:off x="265176" y="356097"/>
            <a:ext cx="10195560" cy="59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99" t="24870" r="28802" b="51174"/>
          <a:stretch/>
        </p:blipFill>
        <p:spPr>
          <a:xfrm>
            <a:off x="310896" y="374903"/>
            <a:ext cx="10643616" cy="3584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773" t="66569" r="30438" b="26569"/>
          <a:stretch/>
        </p:blipFill>
        <p:spPr>
          <a:xfrm>
            <a:off x="3429962" y="4392810"/>
            <a:ext cx="6902757" cy="10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98" t="33035" r="27975" b="18602"/>
          <a:stretch/>
        </p:blipFill>
        <p:spPr>
          <a:xfrm>
            <a:off x="265176" y="429768"/>
            <a:ext cx="1051560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3" t="41681" r="28212" b="31421"/>
          <a:stretch/>
        </p:blipFill>
        <p:spPr>
          <a:xfrm>
            <a:off x="548640" y="210311"/>
            <a:ext cx="10396728" cy="3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72" t="28232" r="29156" b="47812"/>
          <a:stretch/>
        </p:blipFill>
        <p:spPr>
          <a:xfrm>
            <a:off x="768096" y="448055"/>
            <a:ext cx="8558784" cy="2743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421" t="47856" r="27983" b="24230"/>
          <a:stretch/>
        </p:blipFill>
        <p:spPr>
          <a:xfrm>
            <a:off x="649866" y="3346704"/>
            <a:ext cx="8677014" cy="31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8" t="22768" r="29275" b="21544"/>
          <a:stretch/>
        </p:blipFill>
        <p:spPr>
          <a:xfrm>
            <a:off x="214685" y="258019"/>
            <a:ext cx="10533888" cy="65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17" t="40630" r="27502" b="38355"/>
          <a:stretch/>
        </p:blipFill>
        <p:spPr>
          <a:xfrm>
            <a:off x="201168" y="201169"/>
            <a:ext cx="11137392" cy="3566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9848" y="4238351"/>
            <a:ext cx="929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Диференціююча ланка найкраще пропускає високочастотні коливання вхідної величини. Всі її характеристики протилежні характеристикам інтегруючої ланки.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1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79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2.1</a:t>
            </a:r>
            <a:r>
              <a:rPr lang="ru-RU" b="1" dirty="0"/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динамічні ланки та їх характеристики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АСК на елементи здійснюється не за функціональними чи конструктивними ознаками, а за їх динамічними властивостями, тобто розбиваються на динамічні ланки. Динамічна ланка – пристрій будь-якої фізичної природи, конструкції, але який описується диференційним рівнянням певного виду.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передаточної функції типові динамічні ланки поділяються на: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позиційні;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інтегруючі;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диференціюючи.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5" t="32014" r="27146" b="37304"/>
          <a:stretch/>
        </p:blipFill>
        <p:spPr>
          <a:xfrm>
            <a:off x="-219456" y="192023"/>
            <a:ext cx="1132027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3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94" t="22424" r="27738" b="9355"/>
          <a:stretch/>
        </p:blipFill>
        <p:spPr>
          <a:xfrm>
            <a:off x="329184" y="283464"/>
            <a:ext cx="8933688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0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53" t="27812" r="28211" b="25116"/>
          <a:stretch/>
        </p:blipFill>
        <p:spPr>
          <a:xfrm>
            <a:off x="411480" y="228599"/>
            <a:ext cx="9811512" cy="63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54" t="35377" r="27620" b="19442"/>
          <a:stretch/>
        </p:blipFill>
        <p:spPr>
          <a:xfrm>
            <a:off x="594360" y="722375"/>
            <a:ext cx="9683496" cy="56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32" y="229737"/>
            <a:ext cx="10515600" cy="6360843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З’єднання лінійних ланок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389" t="18642" r="27639" b="74073"/>
          <a:stretch/>
        </p:blipFill>
        <p:spPr>
          <a:xfrm>
            <a:off x="1765300" y="800099"/>
            <a:ext cx="9167742" cy="996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972" t="48889" r="28056" b="12470"/>
          <a:stretch/>
        </p:blipFill>
        <p:spPr>
          <a:xfrm>
            <a:off x="1308099" y="1796995"/>
            <a:ext cx="9624943" cy="4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7" t="29858" r="21288" b="28113"/>
          <a:stretch/>
        </p:blipFill>
        <p:spPr>
          <a:xfrm>
            <a:off x="402336" y="315546"/>
            <a:ext cx="11283695" cy="54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72" t="43152" r="21474" b="29529"/>
          <a:stretch/>
        </p:blipFill>
        <p:spPr>
          <a:xfrm>
            <a:off x="576072" y="82295"/>
            <a:ext cx="9943504" cy="2551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555" t="39876" r="28055" b="23087"/>
          <a:stretch/>
        </p:blipFill>
        <p:spPr>
          <a:xfrm>
            <a:off x="215900" y="2633472"/>
            <a:ext cx="103036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4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50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51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6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62" t="19303" r="21416" b="10914"/>
          <a:stretch/>
        </p:blipFill>
        <p:spPr>
          <a:xfrm>
            <a:off x="1319842" y="146648"/>
            <a:ext cx="8936966" cy="63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70" t="55816" r="25459" b="2545"/>
          <a:stretch/>
        </p:blipFill>
        <p:spPr>
          <a:xfrm>
            <a:off x="724619" y="983410"/>
            <a:ext cx="10015268" cy="48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6" t="16528" r="23869" b="804"/>
          <a:stretch/>
        </p:blipFill>
        <p:spPr>
          <a:xfrm>
            <a:off x="431319" y="250164"/>
            <a:ext cx="8824823" cy="6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92" t="42101" r="24092" b="8932"/>
          <a:stretch/>
        </p:blipFill>
        <p:spPr>
          <a:xfrm>
            <a:off x="672861" y="215659"/>
            <a:ext cx="10015268" cy="58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2" t="37145" r="24203" b="19042"/>
          <a:stretch/>
        </p:blipFill>
        <p:spPr>
          <a:xfrm>
            <a:off x="69011" y="215661"/>
            <a:ext cx="10403457" cy="50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7" t="40119" r="25877" b="28756"/>
          <a:stretch/>
        </p:blipFill>
        <p:spPr>
          <a:xfrm>
            <a:off x="576073" y="0"/>
            <a:ext cx="8988552" cy="3300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227" t="40059" r="25702" b="24230"/>
          <a:stretch/>
        </p:blipFill>
        <p:spPr>
          <a:xfrm>
            <a:off x="871267" y="3300984"/>
            <a:ext cx="7876674" cy="33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90" t="22979" r="26438" b="7045"/>
          <a:stretch/>
        </p:blipFill>
        <p:spPr>
          <a:xfrm>
            <a:off x="457200" y="118871"/>
            <a:ext cx="9006840" cy="6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102</Words>
  <Application>Microsoft Office PowerPoint</Application>
  <PresentationFormat>Широкоэкранный</PresentationFormat>
  <Paragraphs>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2022-07-31T12:31:35Z</dcterms:created>
  <dcterms:modified xsi:type="dcterms:W3CDTF">2022-09-22T07:37:07Z</dcterms:modified>
</cp:coreProperties>
</file>