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4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9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0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6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0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6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7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D322-AF39-4458-A730-A1024FAAA2E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792" y="182880"/>
            <a:ext cx="9144000" cy="63520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Лекція</a:t>
            </a:r>
            <a:r>
              <a:rPr lang="ru-RU" dirty="0" smtClean="0"/>
              <a:t> № 15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ЕКСПЛУАТАЦІЯ ЕЛЕКТРИЧНИХ МЕРЕЖ СЕП.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ЕКСПЛУАТАЦІЯ ПОВІТРЯНИХ ЛІНІЙ ЕЛЕКТРОПЕРЕДАЧІ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ЕКСПЛУАТАЦІЯ ПОВІТРЯНИХ ЛІНІЙ ЕЛЕКТРОПЕРЕДАЧІ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НАПРУГОЮ ДО 1000 В</a:t>
            </a:r>
          </a:p>
          <a:p>
            <a:r>
              <a:rPr lang="ru-RU" dirty="0" smtClean="0"/>
              <a:t>ПЛАН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електропередачі</a:t>
            </a:r>
            <a:r>
              <a:rPr lang="ru-RU" dirty="0" smtClean="0"/>
              <a:t> (ПТЕ)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Додержання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електропередачі</a:t>
            </a:r>
            <a:endParaRPr lang="ru-RU" dirty="0" smtClean="0"/>
          </a:p>
          <a:p>
            <a:r>
              <a:rPr lang="ru-RU" dirty="0" smtClean="0"/>
              <a:t>СЕП , по струмах </a:t>
            </a:r>
            <a:r>
              <a:rPr lang="ru-RU" dirty="0" err="1" smtClean="0"/>
              <a:t>навантаження</a:t>
            </a:r>
            <a:endParaRPr lang="ru-RU" dirty="0" smtClean="0"/>
          </a:p>
          <a:p>
            <a:r>
              <a:rPr lang="ru-RU" dirty="0" smtClean="0"/>
              <a:t>3. Огляди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електропередачі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/>
              <a:t>Вимірювання</a:t>
            </a:r>
            <a:r>
              <a:rPr lang="ru-RU" dirty="0" smtClean="0"/>
              <a:t> і </a:t>
            </a:r>
            <a:r>
              <a:rPr lang="ru-RU" dirty="0" err="1" smtClean="0"/>
              <a:t>перевірки</a:t>
            </a:r>
            <a:r>
              <a:rPr lang="ru-RU" dirty="0" smtClean="0"/>
              <a:t> на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лініях</a:t>
            </a:r>
            <a:r>
              <a:rPr lang="ru-RU" dirty="0" smtClean="0"/>
              <a:t> </a:t>
            </a:r>
            <a:r>
              <a:rPr lang="ru-RU" dirty="0" err="1" smtClean="0"/>
              <a:t>електропередачі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/>
              <a:t>Охорона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електропередачі</a:t>
            </a:r>
            <a:r>
              <a:rPr lang="ru-RU" dirty="0" smtClean="0"/>
              <a:t> СЕП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52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26412" r="23535" b="33802"/>
          <a:stretch/>
        </p:blipFill>
        <p:spPr>
          <a:xfrm>
            <a:off x="512064" y="390143"/>
            <a:ext cx="8583168" cy="2901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981" t="34960" r="26761" b="24707"/>
          <a:stretch/>
        </p:blipFill>
        <p:spPr>
          <a:xfrm>
            <a:off x="512064" y="3291840"/>
            <a:ext cx="8583168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2" t="15483" r="23850" b="29039"/>
          <a:stretch/>
        </p:blipFill>
        <p:spPr>
          <a:xfrm>
            <a:off x="341376" y="109727"/>
            <a:ext cx="7546848" cy="2999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605" t="44792" r="26013" b="9374"/>
          <a:stretch/>
        </p:blipFill>
        <p:spPr>
          <a:xfrm>
            <a:off x="207264" y="3108960"/>
            <a:ext cx="80711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3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3" t="18565" r="26843" b="1020"/>
          <a:stretch/>
        </p:blipFill>
        <p:spPr>
          <a:xfrm>
            <a:off x="316992" y="243839"/>
            <a:ext cx="9022080" cy="63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35377" r="26685" b="52295"/>
          <a:stretch/>
        </p:blipFill>
        <p:spPr>
          <a:xfrm>
            <a:off x="670560" y="0"/>
            <a:ext cx="7900416" cy="123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729" t="23458" r="29104" b="708"/>
          <a:stretch/>
        </p:blipFill>
        <p:spPr>
          <a:xfrm>
            <a:off x="896112" y="1060705"/>
            <a:ext cx="7674864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7" t="14923" r="26843" b="8864"/>
          <a:stretch/>
        </p:blipFill>
        <p:spPr>
          <a:xfrm>
            <a:off x="292608" y="256032"/>
            <a:ext cx="8010144" cy="6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3" t="23889" r="25898" b="49493"/>
          <a:stretch/>
        </p:blipFill>
        <p:spPr>
          <a:xfrm>
            <a:off x="694944" y="353567"/>
            <a:ext cx="8071104" cy="2255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43" t="28958" r="26013" b="50375"/>
          <a:stretch/>
        </p:blipFill>
        <p:spPr>
          <a:xfrm>
            <a:off x="694944" y="2755392"/>
            <a:ext cx="8583168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22208" r="24953" b="48092"/>
          <a:stretch/>
        </p:blipFill>
        <p:spPr>
          <a:xfrm>
            <a:off x="694944" y="573023"/>
            <a:ext cx="8692896" cy="3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89" t="25009" r="25899" b="7185"/>
          <a:stretch/>
        </p:blipFill>
        <p:spPr>
          <a:xfrm>
            <a:off x="548640" y="304799"/>
            <a:ext cx="8607552" cy="60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40140" r="25740" b="25677"/>
          <a:stretch/>
        </p:blipFill>
        <p:spPr>
          <a:xfrm>
            <a:off x="231648" y="207263"/>
            <a:ext cx="9460992" cy="39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2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2" t="33976" r="25110" b="11387"/>
          <a:stretch/>
        </p:blipFill>
        <p:spPr>
          <a:xfrm>
            <a:off x="670560" y="499871"/>
            <a:ext cx="8912352" cy="55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19" t="18846" r="24165" b="9706"/>
          <a:stretch/>
        </p:blipFill>
        <p:spPr>
          <a:xfrm>
            <a:off x="902208" y="487679"/>
            <a:ext cx="8680704" cy="60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21647" r="23063" b="5783"/>
          <a:stretch/>
        </p:blipFill>
        <p:spPr>
          <a:xfrm>
            <a:off x="524256" y="280415"/>
            <a:ext cx="9168384" cy="59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4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68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2021-11-11T13:50:04Z</dcterms:created>
  <dcterms:modified xsi:type="dcterms:W3CDTF">2021-11-11T14:09:44Z</dcterms:modified>
</cp:coreProperties>
</file>