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8883-69F5-48B7-ABBF-0F233DE25111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39096-6ADA-4540-8763-F0E41005E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22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8883-69F5-48B7-ABBF-0F233DE25111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39096-6ADA-4540-8763-F0E41005E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82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8883-69F5-48B7-ABBF-0F233DE25111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39096-6ADA-4540-8763-F0E41005E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12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8883-69F5-48B7-ABBF-0F233DE25111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39096-6ADA-4540-8763-F0E41005E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03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8883-69F5-48B7-ABBF-0F233DE25111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39096-6ADA-4540-8763-F0E41005E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68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8883-69F5-48B7-ABBF-0F233DE25111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39096-6ADA-4540-8763-F0E41005E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771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8883-69F5-48B7-ABBF-0F233DE25111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39096-6ADA-4540-8763-F0E41005E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676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8883-69F5-48B7-ABBF-0F233DE25111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39096-6ADA-4540-8763-F0E41005E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9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8883-69F5-48B7-ABBF-0F233DE25111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39096-6ADA-4540-8763-F0E41005E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09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8883-69F5-48B7-ABBF-0F233DE25111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39096-6ADA-4540-8763-F0E41005E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636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8883-69F5-48B7-ABBF-0F233DE25111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39096-6ADA-4540-8763-F0E41005E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6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A8883-69F5-48B7-ABBF-0F233DE25111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39096-6ADA-4540-8763-F0E41005E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056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1664" y="749110"/>
            <a:ext cx="8046720" cy="451783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Практична робота №1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РОЗРАХУНОК РЕМОНТНОЇ БАЗИ ПІДПРИЄМСТВА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Мета </a:t>
            </a:r>
            <a:r>
              <a:rPr lang="ru-RU" dirty="0" err="1" smtClean="0"/>
              <a:t>роботи</a:t>
            </a:r>
            <a:r>
              <a:rPr lang="ru-RU" dirty="0" smtClean="0"/>
              <a:t>: </a:t>
            </a:r>
            <a:r>
              <a:rPr lang="ru-RU" dirty="0" err="1" smtClean="0"/>
              <a:t>Засвоєння</a:t>
            </a:r>
            <a:r>
              <a:rPr lang="ru-RU" dirty="0" smtClean="0"/>
              <a:t> студентами методики </a:t>
            </a:r>
            <a:r>
              <a:rPr lang="ru-RU" dirty="0" err="1" smtClean="0"/>
              <a:t>розрахунку</a:t>
            </a:r>
            <a:r>
              <a:rPr lang="ru-RU" dirty="0" smtClean="0"/>
              <a:t> </a:t>
            </a:r>
            <a:r>
              <a:rPr lang="ru-RU" dirty="0" err="1" smtClean="0"/>
              <a:t>ремонтної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бази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8354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261" t="23328" r="31411" b="12788"/>
          <a:stretch/>
        </p:blipFill>
        <p:spPr>
          <a:xfrm>
            <a:off x="0" y="146303"/>
            <a:ext cx="8424672" cy="653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54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411" t="20527" r="32357" b="53136"/>
          <a:stretch/>
        </p:blipFill>
        <p:spPr>
          <a:xfrm>
            <a:off x="524256" y="268223"/>
            <a:ext cx="7449312" cy="26700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0509" t="53792" r="32665" b="19041"/>
          <a:stretch/>
        </p:blipFill>
        <p:spPr>
          <a:xfrm>
            <a:off x="390144" y="2938272"/>
            <a:ext cx="7583424" cy="320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12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782" t="28652" r="32041" b="15870"/>
          <a:stretch/>
        </p:blipFill>
        <p:spPr>
          <a:xfrm>
            <a:off x="780288" y="170687"/>
            <a:ext cx="8010144" cy="659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66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939" t="14643" r="32199" b="68825"/>
          <a:stretch/>
        </p:blipFill>
        <p:spPr>
          <a:xfrm>
            <a:off x="707136" y="195071"/>
            <a:ext cx="7046976" cy="14020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1447" t="18458" r="37631" b="14208"/>
          <a:stretch/>
        </p:blipFill>
        <p:spPr>
          <a:xfrm>
            <a:off x="829056" y="1597152"/>
            <a:ext cx="4693920" cy="52608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2103" t="17124" r="50186" b="37876"/>
          <a:stretch/>
        </p:blipFill>
        <p:spPr>
          <a:xfrm>
            <a:off x="6083808" y="2133600"/>
            <a:ext cx="2645664" cy="393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66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733" t="49387" r="31884" b="9706"/>
          <a:stretch/>
        </p:blipFill>
        <p:spPr>
          <a:xfrm>
            <a:off x="329184" y="585215"/>
            <a:ext cx="8156448" cy="512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06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097" t="19686" r="32514" b="23715"/>
          <a:stretch/>
        </p:blipFill>
        <p:spPr>
          <a:xfrm>
            <a:off x="816864" y="475487"/>
            <a:ext cx="7522464" cy="591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76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569" t="22767" r="31096" b="11388"/>
          <a:stretch/>
        </p:blipFill>
        <p:spPr>
          <a:xfrm>
            <a:off x="1597152" y="377951"/>
            <a:ext cx="6754368" cy="630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66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09" t="48546" r="32199" b="26517"/>
          <a:stretch/>
        </p:blipFill>
        <p:spPr>
          <a:xfrm>
            <a:off x="829056" y="512063"/>
            <a:ext cx="6303264" cy="26944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0510" t="27792" r="32758" b="44375"/>
          <a:stretch/>
        </p:blipFill>
        <p:spPr>
          <a:xfrm>
            <a:off x="829056" y="2828544"/>
            <a:ext cx="6169152" cy="280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2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151" t="43222" r="34089" b="12788"/>
          <a:stretch/>
        </p:blipFill>
        <p:spPr>
          <a:xfrm>
            <a:off x="1438656" y="524255"/>
            <a:ext cx="6620256" cy="523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10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104" t="25010" r="32357" b="27358"/>
          <a:stretch/>
        </p:blipFill>
        <p:spPr>
          <a:xfrm>
            <a:off x="926592" y="438911"/>
            <a:ext cx="7120128" cy="557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26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364" t="18285" r="29364" b="30160"/>
          <a:stretch/>
        </p:blipFill>
        <p:spPr>
          <a:xfrm>
            <a:off x="365760" y="158495"/>
            <a:ext cx="8985504" cy="594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47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09" t="31454" r="30309" b="26797"/>
          <a:stretch/>
        </p:blipFill>
        <p:spPr>
          <a:xfrm>
            <a:off x="1011936" y="451103"/>
            <a:ext cx="7607808" cy="482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93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339878"/>
            <a:ext cx="10515600" cy="13228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0603" t="28625" r="32384" b="40041"/>
          <a:stretch/>
        </p:blipFill>
        <p:spPr>
          <a:xfrm>
            <a:off x="838200" y="402336"/>
            <a:ext cx="8135112" cy="465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67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048" t="33696" r="31096" b="8025"/>
          <a:stretch/>
        </p:blipFill>
        <p:spPr>
          <a:xfrm>
            <a:off x="841248" y="487679"/>
            <a:ext cx="8375904" cy="614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4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891" t="14923" r="31569" b="22595"/>
          <a:stretch/>
        </p:blipFill>
        <p:spPr>
          <a:xfrm>
            <a:off x="463296" y="207263"/>
            <a:ext cx="7583424" cy="643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6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522" t="28933" r="29363" b="38845"/>
          <a:stretch/>
        </p:blipFill>
        <p:spPr>
          <a:xfrm>
            <a:off x="743712" y="548639"/>
            <a:ext cx="9546336" cy="45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28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836" t="16044" r="30467" b="3262"/>
          <a:stretch/>
        </p:blipFill>
        <p:spPr>
          <a:xfrm>
            <a:off x="633984" y="121920"/>
            <a:ext cx="6376416" cy="673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85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097" t="19966" r="31884" b="2422"/>
          <a:stretch/>
        </p:blipFill>
        <p:spPr>
          <a:xfrm>
            <a:off x="390144" y="170687"/>
            <a:ext cx="6461760" cy="658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75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096" t="31174" r="30467" b="22034"/>
          <a:stretch/>
        </p:blipFill>
        <p:spPr>
          <a:xfrm>
            <a:off x="560832" y="341375"/>
            <a:ext cx="8302752" cy="566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68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734" t="37619" r="31411" b="15870"/>
          <a:stretch/>
        </p:blipFill>
        <p:spPr>
          <a:xfrm>
            <a:off x="451104" y="304799"/>
            <a:ext cx="7924800" cy="557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08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364" t="20527" r="30939" b="46691"/>
          <a:stretch/>
        </p:blipFill>
        <p:spPr>
          <a:xfrm>
            <a:off x="829056" y="463295"/>
            <a:ext cx="8241792" cy="486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0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104" t="47705" r="30467" b="14469"/>
          <a:stretch/>
        </p:blipFill>
        <p:spPr>
          <a:xfrm>
            <a:off x="0" y="573023"/>
            <a:ext cx="8973312" cy="491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057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18</Words>
  <Application>Microsoft Office PowerPoint</Application>
  <PresentationFormat>Широкоэкранный</PresentationFormat>
  <Paragraphs>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2021-11-10T15:27:11Z</dcterms:created>
  <dcterms:modified xsi:type="dcterms:W3CDTF">2021-11-10T16:00:04Z</dcterms:modified>
</cp:coreProperties>
</file>