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6" r:id="rId5"/>
    <p:sldId id="287" r:id="rId6"/>
    <p:sldId id="288" r:id="rId7"/>
    <p:sldId id="281" r:id="rId8"/>
    <p:sldId id="289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63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33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48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72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65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77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46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48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18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51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96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58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5916" y="2032726"/>
            <a:ext cx="88254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3600" b="1" dirty="0" smtClean="0"/>
              <a:t>ЛІТЕРАТУРНА МОВА. МОВНА НОРМА. </a:t>
            </a:r>
          </a:p>
          <a:p>
            <a:pPr algn="ctr"/>
            <a:r>
              <a:rPr lang="uk-UA" sz="3600" b="1" dirty="0" smtClean="0"/>
              <a:t>ДОПОВІДНА ТА ПОЯСНЮВАЛЬНА ЗАПИСКИ</a:t>
            </a:r>
            <a:endParaRPr lang="ru-RU" sz="36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32310" y="818866"/>
            <a:ext cx="23248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ТЕМА: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45905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00919" y="566678"/>
            <a:ext cx="992944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/>
              <a:t>План</a:t>
            </a:r>
            <a:endParaRPr lang="ru-RU" sz="3600" dirty="0"/>
          </a:p>
          <a:p>
            <a:pPr lvl="0" algn="just"/>
            <a:r>
              <a:rPr lang="uk-UA" sz="3600" dirty="0" smtClean="0"/>
              <a:t>1. Ознаки </a:t>
            </a:r>
            <a:r>
              <a:rPr lang="uk-UA" sz="3600" dirty="0"/>
              <a:t>української літературної мови.</a:t>
            </a:r>
            <a:endParaRPr lang="ru-RU" sz="3600" dirty="0"/>
          </a:p>
          <a:p>
            <a:pPr lvl="0" algn="just"/>
            <a:r>
              <a:rPr lang="uk-UA" sz="3600" dirty="0" smtClean="0"/>
              <a:t>2. </a:t>
            </a:r>
            <a:r>
              <a:rPr lang="uk-UA" sz="3600" dirty="0" err="1" smtClean="0"/>
              <a:t>Мовна</a:t>
            </a:r>
            <a:r>
              <a:rPr lang="uk-UA" sz="3600" dirty="0" smtClean="0"/>
              <a:t> </a:t>
            </a:r>
            <a:r>
              <a:rPr lang="uk-UA" sz="3600" dirty="0"/>
              <a:t>норма. Типологія </a:t>
            </a:r>
            <a:r>
              <a:rPr lang="uk-UA" sz="3600" dirty="0" err="1"/>
              <a:t>мовних</a:t>
            </a:r>
            <a:r>
              <a:rPr lang="uk-UA" sz="3600" dirty="0"/>
              <a:t> норм.</a:t>
            </a:r>
            <a:endParaRPr lang="ru-RU" sz="3600" dirty="0"/>
          </a:p>
          <a:p>
            <a:pPr lvl="0" algn="just"/>
            <a:r>
              <a:rPr lang="uk-UA" sz="3600" dirty="0" smtClean="0"/>
              <a:t>3. Доповідна </a:t>
            </a:r>
            <a:r>
              <a:rPr lang="uk-UA" sz="3600" dirty="0"/>
              <a:t>записка.</a:t>
            </a:r>
            <a:endParaRPr lang="ru-RU" sz="3600" dirty="0"/>
          </a:p>
          <a:p>
            <a:pPr lvl="0" algn="just"/>
            <a:r>
              <a:rPr lang="uk-UA" sz="3600" dirty="0" smtClean="0"/>
              <a:t>4. Пояснювальна </a:t>
            </a:r>
            <a:r>
              <a:rPr lang="uk-UA" sz="3600" dirty="0"/>
              <a:t>записка</a:t>
            </a:r>
            <a:r>
              <a:rPr lang="uk-UA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104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25318" y="834887"/>
            <a:ext cx="890529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/>
              <a:t>Сучасній УЛМ властиві такі основні ознаки</a:t>
            </a:r>
            <a:r>
              <a:rPr lang="uk-UA" sz="3200" dirty="0" smtClean="0"/>
              <a:t>:</a:t>
            </a:r>
          </a:p>
          <a:p>
            <a:pPr algn="just"/>
            <a:endParaRPr lang="uk-UA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i="1" dirty="0" err="1" smtClean="0"/>
              <a:t>наддіалектність</a:t>
            </a:r>
            <a:r>
              <a:rPr lang="uk-UA" sz="3200" dirty="0" smtClean="0"/>
              <a:t>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i="1" dirty="0" smtClean="0"/>
              <a:t>функціонально-стильова розгалуженість</a:t>
            </a:r>
            <a:r>
              <a:rPr lang="uk-UA" sz="3200" dirty="0"/>
              <a:t>;</a:t>
            </a:r>
            <a:endParaRPr lang="uk-UA" sz="32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i="1" dirty="0" smtClean="0"/>
              <a:t>стандартизованість</a:t>
            </a:r>
            <a:r>
              <a:rPr lang="uk-UA" sz="3200" dirty="0" smtClean="0"/>
              <a:t>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i="1" dirty="0"/>
              <a:t>у</a:t>
            </a:r>
            <a:r>
              <a:rPr lang="uk-UA" sz="3200" i="1" dirty="0" smtClean="0"/>
              <a:t>ніфікованість</a:t>
            </a:r>
            <a:r>
              <a:rPr lang="uk-UA" sz="3200" dirty="0"/>
              <a:t>;</a:t>
            </a:r>
            <a:endParaRPr lang="uk-UA" sz="32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i="1" dirty="0" err="1" smtClean="0"/>
              <a:t>поліфункціональність</a:t>
            </a:r>
            <a:r>
              <a:rPr lang="uk-UA" sz="3200" dirty="0" smtClean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5519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61492" y="132522"/>
            <a:ext cx="989920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b="1" i="1" dirty="0" err="1"/>
              <a:t>Мовна</a:t>
            </a:r>
            <a:r>
              <a:rPr lang="uk-UA" sz="3200" b="1" i="1" dirty="0"/>
              <a:t> норма </a:t>
            </a:r>
            <a:r>
              <a:rPr lang="uk-UA" sz="3200" dirty="0"/>
              <a:t>– це сукупність </a:t>
            </a:r>
            <a:r>
              <a:rPr lang="uk-UA" sz="3200" dirty="0" err="1"/>
              <a:t>мовних</a:t>
            </a:r>
            <a:r>
              <a:rPr lang="uk-UA" sz="3200" dirty="0"/>
              <a:t> засобів, які в конкретній </a:t>
            </a:r>
            <a:r>
              <a:rPr lang="uk-UA" sz="3200" dirty="0" err="1"/>
              <a:t>мовній</a:t>
            </a:r>
            <a:r>
              <a:rPr lang="uk-UA" sz="3200" dirty="0"/>
              <a:t> спільноті на певному історичному етапі вважаються правильними і зразковими. </a:t>
            </a:r>
            <a:r>
              <a:rPr lang="uk-UA" sz="3200" dirty="0" err="1"/>
              <a:t>Мовна</a:t>
            </a:r>
            <a:r>
              <a:rPr lang="uk-UA" sz="3200" dirty="0"/>
              <a:t> норма забезпечує людям можливість взаєморозуміння. Норма може бути </a:t>
            </a:r>
            <a:r>
              <a:rPr lang="uk-UA" sz="3200" i="1" dirty="0"/>
              <a:t>діалектною</a:t>
            </a:r>
            <a:r>
              <a:rPr lang="uk-UA" sz="3200" dirty="0"/>
              <a:t> і </a:t>
            </a:r>
            <a:r>
              <a:rPr lang="uk-UA" sz="3200" i="1" dirty="0"/>
              <a:t>літературною</a:t>
            </a:r>
            <a:r>
              <a:rPr lang="uk-UA" sz="3200" dirty="0" smtClean="0"/>
              <a:t>.</a:t>
            </a:r>
          </a:p>
          <a:p>
            <a:pPr algn="just"/>
            <a:endParaRPr lang="ru-RU" sz="3200" dirty="0"/>
          </a:p>
          <a:p>
            <a:pPr algn="just"/>
            <a:r>
              <a:rPr lang="uk-UA" sz="3200" b="1" i="1" dirty="0"/>
              <a:t>Норми літературної мови </a:t>
            </a:r>
            <a:r>
              <a:rPr lang="uk-UA" sz="3200" dirty="0"/>
              <a:t>– це реальні, історично зумовлені та порівняно стабільні правила реалізації мовленнєвої поведінки, які відповідають рисам національної мови на певному історичному етапі її розвитку у процесі спілкування</a:t>
            </a:r>
            <a:r>
              <a:rPr lang="uk-UA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1518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085692"/>
              </p:ext>
            </p:extLst>
          </p:nvPr>
        </p:nvGraphicFramePr>
        <p:xfrm>
          <a:off x="1960574" y="400939"/>
          <a:ext cx="10071653" cy="60561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5874"/>
                <a:gridCol w="6715779"/>
              </a:tblGrid>
              <a:tr h="275535"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Орфоепічні норми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effectLst/>
                        </a:rPr>
                        <a:t>Регулюють правильність вимови: </a:t>
                      </a:r>
                      <a:r>
                        <a:rPr lang="uk-UA" sz="2200" u="sng">
                          <a:effectLst/>
                        </a:rPr>
                        <a:t>ґ</a:t>
                      </a:r>
                      <a:r>
                        <a:rPr lang="uk-UA" sz="2200">
                          <a:effectLst/>
                        </a:rPr>
                        <a:t>рунт, а</a:t>
                      </a:r>
                      <a:r>
                        <a:rPr lang="uk-UA" sz="2200" u="sng">
                          <a:effectLst/>
                        </a:rPr>
                        <a:t>г</a:t>
                      </a:r>
                      <a:r>
                        <a:rPr lang="uk-UA" sz="2200">
                          <a:effectLst/>
                        </a:rPr>
                        <a:t>ітація, сміє</a:t>
                      </a:r>
                      <a:r>
                        <a:rPr lang="uk-UA" sz="2200" u="sng">
                          <a:effectLst/>
                        </a:rPr>
                        <a:t>ться</a:t>
                      </a:r>
                      <a:r>
                        <a:rPr lang="uk-UA" sz="2200">
                          <a:effectLst/>
                        </a:rPr>
                        <a:t>, шіс</a:t>
                      </a:r>
                      <a:r>
                        <a:rPr lang="uk-UA" sz="2200" u="sng">
                          <a:effectLst/>
                        </a:rPr>
                        <a:t>т</a:t>
                      </a:r>
                      <a:r>
                        <a:rPr lang="uk-UA" sz="2200">
                          <a:effectLst/>
                        </a:rPr>
                        <a:t>надцять тощо.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551070"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Акцентуаційні норми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Регулюють правильність наголошування слів: чорн</a:t>
                      </a:r>
                      <a:r>
                        <a:rPr lang="uk-UA" sz="2200" u="sng" dirty="0">
                          <a:effectLst/>
                        </a:rPr>
                        <a:t>о</a:t>
                      </a:r>
                      <a:r>
                        <a:rPr lang="uk-UA" sz="2200" dirty="0">
                          <a:effectLst/>
                        </a:rPr>
                        <a:t>зем, чорн</a:t>
                      </a:r>
                      <a:r>
                        <a:rPr lang="uk-UA" sz="2200" u="sng" dirty="0">
                          <a:effectLst/>
                        </a:rPr>
                        <a:t>о</a:t>
                      </a:r>
                      <a:r>
                        <a:rPr lang="uk-UA" sz="2200" dirty="0">
                          <a:effectLst/>
                        </a:rPr>
                        <a:t>слив, чотирн</a:t>
                      </a:r>
                      <a:r>
                        <a:rPr lang="uk-UA" sz="2200" u="sng" dirty="0">
                          <a:effectLst/>
                        </a:rPr>
                        <a:t>а</a:t>
                      </a:r>
                      <a:r>
                        <a:rPr lang="uk-UA" sz="2200" dirty="0">
                          <a:effectLst/>
                        </a:rPr>
                        <a:t>дцять, один</a:t>
                      </a:r>
                      <a:r>
                        <a:rPr lang="uk-UA" sz="2200" u="sng" dirty="0">
                          <a:effectLst/>
                        </a:rPr>
                        <a:t>а</a:t>
                      </a:r>
                      <a:r>
                        <a:rPr lang="uk-UA" sz="2200" dirty="0">
                          <a:effectLst/>
                        </a:rPr>
                        <a:t>дцять.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551070"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effectLst/>
                        </a:rPr>
                        <a:t>Орфографічні норми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Регулюють правильність написання слів, уживання великої літери, переносу слів, уживання м’якого </a:t>
                      </a:r>
                      <a:r>
                        <a:rPr lang="uk-UA" sz="2200" dirty="0" err="1">
                          <a:effectLst/>
                        </a:rPr>
                        <a:t>знака</a:t>
                      </a:r>
                      <a:r>
                        <a:rPr lang="uk-UA" sz="2200" dirty="0">
                          <a:effectLst/>
                        </a:rPr>
                        <a:t>, апострофа тощо: </a:t>
                      </a:r>
                      <a:r>
                        <a:rPr lang="uk-UA" sz="2200" u="sng" dirty="0">
                          <a:effectLst/>
                        </a:rPr>
                        <a:t>пів</a:t>
                      </a:r>
                      <a:r>
                        <a:rPr lang="uk-UA" sz="2200" dirty="0">
                          <a:effectLst/>
                        </a:rPr>
                        <a:t> яблука, забур</a:t>
                      </a:r>
                      <a:r>
                        <a:rPr lang="uk-UA" sz="2200" u="sng" dirty="0">
                          <a:effectLst/>
                        </a:rPr>
                        <a:t>’</a:t>
                      </a:r>
                      <a:r>
                        <a:rPr lang="uk-UA" sz="2200" dirty="0">
                          <a:effectLst/>
                        </a:rPr>
                        <a:t>яне</a:t>
                      </a:r>
                      <a:r>
                        <a:rPr lang="uk-UA" sz="2200" u="sng" dirty="0">
                          <a:effectLst/>
                        </a:rPr>
                        <a:t>нн</a:t>
                      </a:r>
                      <a:r>
                        <a:rPr lang="uk-UA" sz="2200" dirty="0">
                          <a:effectLst/>
                        </a:rPr>
                        <a:t>я тощо.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1102139"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effectLst/>
                        </a:rPr>
                        <a:t>Графічні норми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Регулюють правильність передачі звуків на письмі: [</a:t>
                      </a:r>
                      <a:r>
                        <a:rPr lang="uk-UA" sz="2200" dirty="0" err="1">
                          <a:effectLst/>
                        </a:rPr>
                        <a:t>ja</a:t>
                      </a:r>
                      <a:r>
                        <a:rPr lang="uk-UA" sz="2200" dirty="0">
                          <a:effectLst/>
                        </a:rPr>
                        <a:t>] на початку слова, після голосного та при роздільній вимові після приголосного позначає 2 звуки, але пишеться однією буквою я; букви ї та щ завжди позначають 2 звуки: </a:t>
                      </a:r>
                      <a:r>
                        <a:rPr lang="uk-UA" sz="2200" dirty="0" err="1">
                          <a:effectLst/>
                        </a:rPr>
                        <a:t>й+і</a:t>
                      </a:r>
                      <a:r>
                        <a:rPr lang="uk-UA" sz="2200" dirty="0">
                          <a:effectLst/>
                        </a:rPr>
                        <a:t>, </a:t>
                      </a:r>
                      <a:r>
                        <a:rPr lang="uk-UA" sz="2200" dirty="0" err="1">
                          <a:effectLst/>
                        </a:rPr>
                        <a:t>ш+ч</a:t>
                      </a:r>
                      <a:r>
                        <a:rPr lang="uk-UA" sz="2200" dirty="0">
                          <a:effectLst/>
                        </a:rPr>
                        <a:t>.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826605"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effectLst/>
                        </a:rPr>
                        <a:t>Граматичні норми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Регулюють правильність вибору форми слова: Ольга Василівна – Ольго Василівно, друг – друже, дідусь – дідусю (звертання вживається лише у формі кличного відмінка). 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14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799996"/>
              </p:ext>
            </p:extLst>
          </p:nvPr>
        </p:nvGraphicFramePr>
        <p:xfrm>
          <a:off x="1983517" y="228644"/>
          <a:ext cx="10071653" cy="60561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5874"/>
                <a:gridCol w="6715779"/>
              </a:tblGrid>
              <a:tr h="826605"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Пунктуаційні норми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Регулюють правильність уживання розділових знаків: звертання, відокремлені та однорідні члени речення відокремлюються на письмі комами, після </a:t>
                      </a:r>
                      <a:r>
                        <a:rPr lang="uk-UA" sz="2200" dirty="0" err="1">
                          <a:effectLst/>
                        </a:rPr>
                        <a:t>узагальнювального</a:t>
                      </a:r>
                      <a:r>
                        <a:rPr lang="uk-UA" sz="2200" dirty="0">
                          <a:effectLst/>
                        </a:rPr>
                        <a:t> слова ставиться тире або двокрапка тощо.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1102139"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effectLst/>
                        </a:rPr>
                        <a:t>Синтаксичні норми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Регулюють правильність побудови речень і словосполучень: прямий порядок слів, розташування присудка відносно підмета та синтаксем, які належать до їхніх груп.</a:t>
                      </a:r>
                      <a:endParaRPr lang="ru-RU" sz="2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 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551070"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effectLst/>
                        </a:rPr>
                        <a:t>Лексичні норми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Регулюють доцільність використання слів відповідно до їхнього лексичного значення.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275535"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effectLst/>
                        </a:rPr>
                        <a:t>Словотвірні норми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Регулюють правильність розташування морфем у складі слова.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551070"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effectLst/>
                        </a:rPr>
                        <a:t>Стилістичні норми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Регулюють вибір слів або синтаксичних конструкцій відповідно до мети і ситуації спілкування.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00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0"/>
            <a:ext cx="10019593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b="1" i="1" dirty="0"/>
              <a:t>Доповідна записка </a:t>
            </a:r>
            <a:r>
              <a:rPr lang="uk-UA" sz="3200" dirty="0"/>
              <a:t>– </a:t>
            </a:r>
            <a:r>
              <a:rPr lang="uk-UA" sz="2800" dirty="0"/>
              <a:t>це документ довідково-інформаційного характеру, у якому розповідається про події, факти, ситуацію, що склалася, про виконану роботу тощо, а також виносяться певні пропозиції та висновки автора доповідної записки.</a:t>
            </a:r>
            <a:endParaRPr lang="ru-RU" sz="2800" dirty="0"/>
          </a:p>
          <a:p>
            <a:r>
              <a:rPr lang="uk-UA" sz="3200" b="1" i="1" dirty="0"/>
              <a:t>Реквізити</a:t>
            </a:r>
            <a:r>
              <a:rPr lang="uk-UA" sz="3200" dirty="0"/>
              <a:t>:</a:t>
            </a:r>
            <a:endParaRPr lang="ru-RU" sz="3200" dirty="0"/>
          </a:p>
          <a:p>
            <a:pPr lvl="0" algn="just"/>
            <a:r>
              <a:rPr lang="uk-UA" sz="3100" dirty="0"/>
              <a:t>Назва структурного підрозділу, від якого надійшов документ (адресант). Розміщується вгорі ліворуч;</a:t>
            </a:r>
            <a:endParaRPr lang="ru-RU" sz="3100" dirty="0"/>
          </a:p>
          <a:p>
            <a:pPr lvl="0" algn="just"/>
            <a:r>
              <a:rPr lang="uk-UA" sz="3100" dirty="0"/>
              <a:t>Посада, установа, прізвище, ініціали адресата (вгорі праворуч);</a:t>
            </a:r>
            <a:endParaRPr lang="ru-RU" sz="3100" dirty="0"/>
          </a:p>
          <a:p>
            <a:pPr lvl="0" algn="just"/>
            <a:r>
              <a:rPr lang="uk-UA" sz="3100" dirty="0"/>
              <a:t> Назва документа;</a:t>
            </a:r>
            <a:endParaRPr lang="ru-RU" sz="3100" dirty="0"/>
          </a:p>
          <a:p>
            <a:pPr lvl="0" algn="just"/>
            <a:r>
              <a:rPr lang="uk-UA" sz="3100" dirty="0"/>
              <a:t>Дата. Номер;</a:t>
            </a:r>
            <a:endParaRPr lang="ru-RU" sz="3100" dirty="0"/>
          </a:p>
          <a:p>
            <a:pPr lvl="0" algn="just"/>
            <a:r>
              <a:rPr lang="uk-UA" sz="3100" dirty="0"/>
              <a:t>Заголовок (Про…);</a:t>
            </a:r>
            <a:endParaRPr lang="ru-RU" sz="3100" dirty="0"/>
          </a:p>
          <a:p>
            <a:pPr lvl="0" algn="just"/>
            <a:r>
              <a:rPr lang="uk-UA" sz="3100" dirty="0"/>
              <a:t>Текст;</a:t>
            </a:r>
            <a:endParaRPr lang="ru-RU" sz="3100" dirty="0"/>
          </a:p>
          <a:p>
            <a:pPr algn="just"/>
            <a:r>
              <a:rPr lang="uk-UA" sz="3100" dirty="0"/>
              <a:t>Посада, підпис, ініціали та прізвище адресанта.</a:t>
            </a: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val="40350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0"/>
            <a:ext cx="10019593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b="1" i="1" dirty="0"/>
              <a:t>Пояснювальна записка </a:t>
            </a:r>
            <a:r>
              <a:rPr lang="uk-UA" sz="3200" dirty="0"/>
              <a:t>– </a:t>
            </a:r>
            <a:r>
              <a:rPr lang="uk-UA" sz="2800" dirty="0"/>
              <a:t>це різновид організаційно-розпорядчої документації, у якому подається письмове пояснення на вимогу керівника щодо ситуації, яка склалася, фактів, дій або вчинків працівників спрямований на врегулювання дисциплінарних порушень у межах організації. </a:t>
            </a:r>
            <a:r>
              <a:rPr lang="uk-UA" sz="2800" i="1" dirty="0"/>
              <a:t>Інколи пояснювальна записка – це вступ до якогось документа (плану, звіту, </a:t>
            </a:r>
            <a:r>
              <a:rPr lang="uk-UA" sz="2800" i="1" dirty="0" err="1"/>
              <a:t>проєкту</a:t>
            </a:r>
            <a:r>
              <a:rPr lang="uk-UA" sz="2800" i="1" dirty="0" smtClean="0"/>
              <a:t>)</a:t>
            </a:r>
            <a:r>
              <a:rPr lang="uk-UA" sz="2800" dirty="0" smtClean="0"/>
              <a:t>.</a:t>
            </a:r>
          </a:p>
          <a:p>
            <a:r>
              <a:rPr lang="uk-UA" sz="3000" b="1" i="1" dirty="0"/>
              <a:t>Реквізити</a:t>
            </a:r>
            <a:r>
              <a:rPr lang="uk-UA" sz="2800" dirty="0"/>
              <a:t>:</a:t>
            </a:r>
            <a:endParaRPr lang="ru-RU" sz="2800" dirty="0"/>
          </a:p>
          <a:p>
            <a:pPr algn="just"/>
            <a:r>
              <a:rPr lang="uk-UA" sz="2800" dirty="0"/>
              <a:t>1) посада, прізвище та ініціали керівника, якому подається записка;</a:t>
            </a:r>
            <a:endParaRPr lang="ru-RU" sz="2800" dirty="0"/>
          </a:p>
          <a:p>
            <a:pPr algn="just"/>
            <a:r>
              <a:rPr lang="uk-UA" sz="2800" dirty="0"/>
              <a:t>2) назва виду документа;</a:t>
            </a:r>
            <a:endParaRPr lang="ru-RU" sz="2800" dirty="0"/>
          </a:p>
          <a:p>
            <a:pPr algn="just"/>
            <a:r>
              <a:rPr lang="uk-UA" sz="2800" dirty="0"/>
              <a:t>3) зміст записки;</a:t>
            </a:r>
            <a:endParaRPr lang="ru-RU" sz="2800" dirty="0"/>
          </a:p>
          <a:p>
            <a:pPr algn="just"/>
            <a:r>
              <a:rPr lang="uk-UA" sz="2800" dirty="0"/>
              <a:t>4) посада, прізвище та ініціали особи, яка подає записку, її підпис;</a:t>
            </a:r>
            <a:endParaRPr lang="ru-RU" sz="2800" dirty="0"/>
          </a:p>
          <a:p>
            <a:pPr algn="just"/>
            <a:r>
              <a:rPr lang="uk-UA" sz="2800" dirty="0"/>
              <a:t>5) дата складання.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2124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539</Words>
  <Application>Microsoft Office PowerPoint</Application>
  <PresentationFormat>Широкоэкранный</PresentationFormat>
  <Paragraphs>55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92</cp:revision>
  <dcterms:created xsi:type="dcterms:W3CDTF">2019-11-18T14:22:59Z</dcterms:created>
  <dcterms:modified xsi:type="dcterms:W3CDTF">2020-08-11T18:19:12Z</dcterms:modified>
</cp:coreProperties>
</file>