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efd339e650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efd339e650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fd339e6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fd339e6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fd339e65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fd339e65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efd339e65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efd339e65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fd339e65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efd339e65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efd339e65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efd339e65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efd339e650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efd339e65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fd339e650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efd339e650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efd339e650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efd339e65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Самостійна робота: </a:t>
            </a:r>
            <a:r>
              <a:rPr lang="en"/>
              <a:t>Класифікація інформаційних систем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Лекція 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Продуктивність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Response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Responsiveness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Latency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Throughput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Efficiency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Сapacity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Scalability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Архітектура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Найвищий рівень розподілу системи на її частини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Архітектура є суб’єктивною річчю, спільним розумінням дизайну системи експертами-розробниками на проекті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Корпоративні додатки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Корпоративні додатки включають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розрахунок заробітної плати,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медичні картки пацієнтів,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відстеження доставки,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аналіз витрат,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кредитний скоринг,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страхування,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ланцюги поставок,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бухгалтерію,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обслуговування клієнтів,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торгівлю іноземною валютою. </a:t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Корпоративні додатки не включають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автомобільні системи впорскування палива,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текстові процесори,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контролери ліфтів,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контролери хімічних заводів,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телефонні комутатори,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операційні системи,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компілятори,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ігри.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Дані в к</a:t>
            </a:r>
            <a:r>
              <a:rPr lang="en"/>
              <a:t>орпоративних додатках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Дані є постійними, оскільки вони повинні зберігатися між кількома запуском програми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Дані часто переживають апаратне та програмне забезпечення, яке їх створило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Корпоративні веб додатки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Збільшується кількість людей, що мають доступ до даних одночасно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Корпоративні додатки. </a:t>
            </a:r>
            <a:r>
              <a:rPr lang="en"/>
              <a:t>Інтерфейс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 великою кількістю даних зазвичай є багато екранних інтерфейсів для їх обробки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Користувачі корпоративних додатків зазвичай мають мало технічних знань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Дані потрібно представляти різними способами для різних цілей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Сторонні інтеграції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Корпоративні додатки рідко існують ізольовано.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Інтеграції з іншими корпоративними додатками підприємства або партнерів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Різні системи створені в різний час з використанням різних технологій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Бізнес логіка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Бізнес логіка або доменна логіка — система зв'язків та залежностей елементів бізнес-даних та правил обробки цих даних відповідно до особливостей ведення окремої діяльності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Бізнес-правила просто даються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Логіка гарантовано буде змінюватися з часом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Види корпоративних додатків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B2C </a:t>
            </a:r>
            <a:r>
              <a:rPr lang="en"/>
              <a:t>(business to customer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B2B </a:t>
            </a:r>
            <a:r>
              <a:rPr lang="en"/>
              <a:t>(business to business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B2G (business to government)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C2С (consumer to consumer)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