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c96655d2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c96655d2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d6ad8300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d6ad8300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c96655d2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c96655d2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c96655d2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c96655d2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d6ad8300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d6ad8300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d6ad8300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d6ad8300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c96655d2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c96655d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c96655d2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c96655d2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d6ad29c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d6ad29c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d6ad830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d6ad830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d6ad8300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d6ad8300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d6ad8300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d6ad8300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d6ad8300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d6ad8300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c96655d2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c96655d2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d6ad830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d6ad830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Особливості сучасної розробки ІС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Основи git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— це система контролю версій, яка дозволяє команді розробників ефективно управляти кодом проекту, відстежувати зміни та забезпечувати колективну роботу над програмним забезпеченням.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Git дозволяє зберігати історію змін коду. Кожна зміна (коміт) зберігається у вигляді версії, до якої можна повернутися, якщо виникнуть проблеми.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Branching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Гілки дозволяють розробляти нові функції або виправлення помилок окремо від основної версії коду. Найчастіше в корпоративних проектах використовується кілька типів гілок: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main/master: основна стабільна гілка, яка зазвичай містить готовий для релізу код.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develop: гілка для інтеграції нових функцій і тестування. Всі нові зміни перед основним релізом об'єднуються тут.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feature branches: окремі гілки для розробки нових функцій або виправлень, які після завершення об'єднуються з гілкою develop.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hotfix branches: гілки для термінового виправлення критичних помилок в основній версії програми.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Review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підтримує можливість спільної роботи над одним проектом через pull requests (запити на злиття). Це дозволяє розробникам перевіряти та переглядати код перед тим, як об’єднати його з основною гілкою.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Pull requests забезпечують можливість обговорення змін, коментарів до коду та впровадження колективного прийняття рішень, що є критичним у корпоративних проектах для збереження якості коду.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Flow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Одним із популярних підходів до організації роботи з Git у корпоративних проектах є Git Flow. Це структурований підхід до управління гілками, який допомагає чітко організувати процес розробки та релізу додатків.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and main branches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66800"/>
            <a:ext cx="68580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branches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091325"/>
            <a:ext cx="685800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Semantic Releases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 випадку, коли версія має вигляд МАЖОРНА.МІНОРНА.ПАТЧ, слід збільшувати: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МАЖОРНУ версію, якщо зроблені зміни API, що несумісні з попередньою версією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МІНОРНУ версію, якщо додана нова функціональність, що є сумісною з попередньою версією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ПАТЧ версію, якщо були зроблені виправлення помилок, що не впливають на сумісність з попередньою версією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API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Розробка Swagger почалась в 2010. В березні 2015, SmartBear Software купила Swagger API specification у Reverb Technologies. В листопаді 2015, SmartBear та Linux Foundation створили нову організацію - Open API Initiative. Різні компанії, включно з Google, IBM та Microsoft стали членами-засновниками. SmartBear пожертвувала специфікацію Swagger новоствореній групі.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Специфікація OpenAPI (раніше специфікація Swagger), є специфікацією мови опису інтерфейсу (Interface description language) для опису, створення, використання та візуалізації веб-сервісів.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API. Example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8604" y="0"/>
            <a:ext cx="3232041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0" y="1433424"/>
            <a:ext cx="5293750" cy="27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ELK stack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ELK Stack — це популярна комбінація інструментів для пошуку, аналізу та візуалізації даних, яка використовується для управління логами та моніторингу систем. Назва ELK є абревіатурою трьох компонентів, які складають цей стек: Elasticsearch, Logstash та Kibana.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Elasticsearch 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3619800" cy="3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Elasticsearch — це розподілена пошукова система, яка працює на базі відкритого коду. Вона побудована на Apache Lucene і використовується для індексування, зберігання та швидкого пошуку даних. Основні особливості:</a:t>
            </a:r>
            <a:endParaRPr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Швидкість пошуку: завдяки індексації даних, Elasticsearch дозволяє виконувати запити до великих обсягів інформації з мінімальними затримками.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Масштабованість: Elasticsearch працює як розподілена система, що дозволяє розподіляти обробку даних між кількома вузлами.</a:t>
            </a:r>
            <a:endParaRPr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Гнучкість: підтримує структури даних різного типу — від текстових до числових та геопросторових.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500" y="730525"/>
            <a:ext cx="5098752" cy="286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Logstash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77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Logstash — це інструмент для збору, обробки та передачі даних. Він отримує логи з різних джерел, обробляє їх і пересилає до Elasticsearch для подальшого зберігання та аналізу.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Основні характеристики: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Підтримка різних форматів логів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Обробка та трансформація даних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Фільтрація та розширення даних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500" y="1170125"/>
            <a:ext cx="4757101" cy="267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Kibana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335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Kibana — це інструмент для візуалізації та аналізу даних, які зберігаються в Elasticsearch. Він дозволяє створювати дашборди (інформаційні панелі) з графіками, таблицями та картами для візуалізації логів.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Основні можливості: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Інтерактивні дашборди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Глибокий аналіз даних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Геопросторовий аналіз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800" y="1201525"/>
            <a:ext cx="5399148" cy="2894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Telemetry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 2010 </a:t>
            </a:r>
            <a:r>
              <a:rPr lang="en"/>
              <a:t>багато компаній зіткнулися з проблемами розподіленого журналювання та трасування в мікросервісах. Для стандартизації розподіленого трасування було створено стандарт OpenTracing, прийнятий CNCF, і проект Google OpenCensus.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У 2019 році проекти OpenTracing і OpenCensus оголосили про злиття під назвою OpenTelemetry.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Сьогодні OpenTelemetry — це не просто проект; це промисловий стандарт для збору та передачі телеметричних даних.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45" y="29450"/>
            <a:ext cx="77249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