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Lst>
  <p:sldSz cy="5143500" cx="9144000"/>
  <p:notesSz cx="6858000" cy="9144000"/>
  <p:embeddedFontLst>
    <p:embeddedFont>
      <p:font typeface="Roboto Mono"/>
      <p:regular r:id="rId26"/>
      <p:bold r:id="rId27"/>
      <p:italic r:id="rId28"/>
      <p:boldItalic r:id="rId2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RobotoMono-regular.fntdata"/><Relationship Id="rId25" Type="http://schemas.openxmlformats.org/officeDocument/2006/relationships/slide" Target="slides/slide20.xml"/><Relationship Id="rId28" Type="http://schemas.openxmlformats.org/officeDocument/2006/relationships/font" Target="fonts/RobotoMono-italic.fntdata"/><Relationship Id="rId27" Type="http://schemas.openxmlformats.org/officeDocument/2006/relationships/font" Target="fonts/RobotoMono-bold.fntdata"/><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font" Target="fonts/RobotoMono-boldItalic.fntdata"/><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2f6cbce4a0c_0_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2f6cbce4a0c_0_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2f6cbce4a0c_0_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2f6cbce4a0c_0_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2f6cbce4a0c_0_1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2f6cbce4a0c_0_1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g2f6cbce4a0c_0_1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2" name="Google Shape;122;g2f6cbce4a0c_0_1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g2f6cbce4a0c_0_1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2f6cbce4a0c_0_1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g2f6cbce4a0c_0_1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4" name="Google Shape;134;g2f6cbce4a0c_0_1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2f6cbce4a0c_0_1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0" name="Google Shape;140;g2f6cbce4a0c_0_1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https://www.jsv9000.app/</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2f6cbce4a0c_0_1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6" name="Google Shape;146;g2f6cbce4a0c_0_1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g2f6cbce4a0c_0_1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g2f6cbce4a0c_0_1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2f6cbce4a0c_0_10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8" name="Google Shape;158;g2f6cbce4a0c_0_1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https://www.jsv9000.app/</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g2f6cbce4a0c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g2f6cbce4a0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g2f6cbce4a0c_0_1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4" name="Google Shape;164;g2f6cbce4a0c_0_1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2f6cbce4a0c_0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2f6cbce4a0c_0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2f6cbce4a0c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2f6cbce4a0c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2f6cbce4a0c_0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2f6cbce4a0c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2f6cbce4a0c_0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2f6cbce4a0c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2f6cbce4a0c_0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2f6cbce4a0c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2f6cbce4a0c_0_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2f6cbce4a0c_0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2f6cbce4a0c_0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2f6cbce4a0c_0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image" Target="../media/image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JavaScript</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Категорії API браузера</a:t>
            </a:r>
            <a:endParaRPr/>
          </a:p>
        </p:txBody>
      </p:sp>
      <p:sp>
        <p:nvSpPr>
          <p:cNvPr id="108" name="Google Shape;108;p2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sz="1100">
                <a:solidFill>
                  <a:schemeClr val="dk1"/>
                </a:solidFill>
              </a:rPr>
              <a:t>Document Object Model (DOM) API</a:t>
            </a:r>
            <a:r>
              <a:rPr lang="en" sz="1100">
                <a:solidFill>
                  <a:schemeClr val="dk1"/>
                </a:solidFill>
              </a:rPr>
              <a:t>: Дозволяє взаємодіяти з HTML-документом, змінювати структуру сторінки, додавати або видаляти елементи, змінювати стилі тощо.</a:t>
            </a:r>
            <a:endParaRPr sz="1100">
              <a:solidFill>
                <a:schemeClr val="dk1"/>
              </a:solidFill>
            </a:endParaRPr>
          </a:p>
          <a:p>
            <a:pPr indent="0" lvl="0" marL="0" rtl="0" algn="l">
              <a:spcBef>
                <a:spcPts val="1200"/>
              </a:spcBef>
              <a:spcAft>
                <a:spcPts val="0"/>
              </a:spcAft>
              <a:buNone/>
            </a:pPr>
            <a:r>
              <a:rPr b="1" lang="en" sz="1100">
                <a:solidFill>
                  <a:schemeClr val="dk1"/>
                </a:solidFill>
              </a:rPr>
              <a:t>Fetch API</a:t>
            </a:r>
            <a:r>
              <a:rPr lang="en" sz="1100">
                <a:solidFill>
                  <a:schemeClr val="dk1"/>
                </a:solidFill>
              </a:rPr>
              <a:t>: Забезпечує можливість робити HTTP-запити для отримання або відправки даних.</a:t>
            </a:r>
            <a:endParaRPr sz="1100">
              <a:solidFill>
                <a:schemeClr val="dk1"/>
              </a:solidFill>
            </a:endParaRPr>
          </a:p>
          <a:p>
            <a:pPr indent="0" lvl="0" marL="0" rtl="0" algn="l">
              <a:spcBef>
                <a:spcPts val="1200"/>
              </a:spcBef>
              <a:spcAft>
                <a:spcPts val="0"/>
              </a:spcAft>
              <a:buNone/>
            </a:pPr>
            <a:r>
              <a:rPr b="1" lang="en" sz="1100">
                <a:solidFill>
                  <a:schemeClr val="dk1"/>
                </a:solidFill>
              </a:rPr>
              <a:t>Canvas API</a:t>
            </a:r>
            <a:r>
              <a:rPr lang="en" sz="1100">
                <a:solidFill>
                  <a:schemeClr val="dk1"/>
                </a:solidFill>
              </a:rPr>
              <a:t>: Дозволяє малювати графіку та зображення на веб-сторінці, використовуючи JavaScript.</a:t>
            </a:r>
            <a:endParaRPr sz="1100">
              <a:solidFill>
                <a:schemeClr val="dk1"/>
              </a:solidFill>
            </a:endParaRPr>
          </a:p>
          <a:p>
            <a:pPr indent="0" lvl="0" marL="0" rtl="0" algn="l">
              <a:spcBef>
                <a:spcPts val="1200"/>
              </a:spcBef>
              <a:spcAft>
                <a:spcPts val="0"/>
              </a:spcAft>
              <a:buNone/>
            </a:pPr>
            <a:r>
              <a:rPr b="1" lang="en" sz="1100">
                <a:solidFill>
                  <a:schemeClr val="dk1"/>
                </a:solidFill>
              </a:rPr>
              <a:t>Web Storage API</a:t>
            </a:r>
            <a:r>
              <a:rPr lang="en" sz="1100">
                <a:solidFill>
                  <a:schemeClr val="dk1"/>
                </a:solidFill>
              </a:rPr>
              <a:t>: Зберігання даних на стороні клієнта, включаючи </a:t>
            </a:r>
            <a:r>
              <a:rPr lang="en" sz="1100">
                <a:solidFill>
                  <a:srgbClr val="188038"/>
                </a:solidFill>
                <a:latin typeface="Roboto Mono"/>
                <a:ea typeface="Roboto Mono"/>
                <a:cs typeface="Roboto Mono"/>
                <a:sym typeface="Roboto Mono"/>
              </a:rPr>
              <a:t>localStorage</a:t>
            </a:r>
            <a:r>
              <a:rPr lang="en" sz="1100">
                <a:solidFill>
                  <a:schemeClr val="dk1"/>
                </a:solidFill>
              </a:rPr>
              <a:t> та </a:t>
            </a:r>
            <a:r>
              <a:rPr lang="en" sz="1100">
                <a:solidFill>
                  <a:srgbClr val="188038"/>
                </a:solidFill>
                <a:latin typeface="Roboto Mono"/>
                <a:ea typeface="Roboto Mono"/>
                <a:cs typeface="Roboto Mono"/>
                <a:sym typeface="Roboto Mono"/>
              </a:rPr>
              <a:t>sessionStorage</a:t>
            </a:r>
            <a:r>
              <a:rPr lang="en" sz="1100">
                <a:solidFill>
                  <a:schemeClr val="dk1"/>
                </a:solidFill>
              </a:rPr>
              <a:t>.</a:t>
            </a:r>
            <a:endParaRPr sz="1100">
              <a:solidFill>
                <a:schemeClr val="dk1"/>
              </a:solidFill>
            </a:endParaRPr>
          </a:p>
          <a:p>
            <a:pPr indent="0" lvl="0" marL="0" rtl="0" algn="l">
              <a:spcBef>
                <a:spcPts val="1200"/>
              </a:spcBef>
              <a:spcAft>
                <a:spcPts val="0"/>
              </a:spcAft>
              <a:buNone/>
            </a:pPr>
            <a:r>
              <a:rPr b="1" lang="en" sz="1100">
                <a:solidFill>
                  <a:schemeClr val="dk1"/>
                </a:solidFill>
              </a:rPr>
              <a:t>Audio and Video APIs</a:t>
            </a:r>
            <a:r>
              <a:rPr lang="en" sz="1100">
                <a:solidFill>
                  <a:schemeClr val="dk1"/>
                </a:solidFill>
              </a:rPr>
              <a:t>: Ці API можуть керувати, відображати та створювати різні типи медіа (WebRTC, Audio, Media Element).</a:t>
            </a:r>
            <a:endParaRPr sz="1100">
              <a:solidFill>
                <a:schemeClr val="dk1"/>
              </a:solidFill>
            </a:endParaRPr>
          </a:p>
          <a:p>
            <a:pPr indent="0" lvl="0" marL="0" rtl="0" algn="l">
              <a:spcBef>
                <a:spcPts val="1200"/>
              </a:spcBef>
              <a:spcAft>
                <a:spcPts val="0"/>
              </a:spcAft>
              <a:buNone/>
            </a:pPr>
            <a:r>
              <a:rPr b="1" lang="en" sz="1100">
                <a:solidFill>
                  <a:schemeClr val="dk1"/>
                </a:solidFill>
              </a:rPr>
              <a:t>Web Assembly (Wasm) API</a:t>
            </a:r>
            <a:r>
              <a:rPr lang="en" sz="1100">
                <a:solidFill>
                  <a:schemeClr val="dk1"/>
                </a:solidFill>
              </a:rPr>
              <a:t>: Дозволяє запускати компільовані програми в браузері з високою продуктивністю.</a:t>
            </a:r>
            <a:endParaRPr sz="1100">
              <a:solidFill>
                <a:schemeClr val="dk1"/>
              </a:solidFill>
            </a:endParaRPr>
          </a:p>
          <a:p>
            <a:pPr indent="0" lvl="0" marL="0" rtl="0" algn="l">
              <a:spcBef>
                <a:spcPts val="1200"/>
              </a:spcBef>
              <a:spcAft>
                <a:spcPts val="0"/>
              </a:spcAft>
              <a:buNone/>
            </a:pPr>
            <a:r>
              <a:rPr b="1" lang="en" sz="1100">
                <a:solidFill>
                  <a:schemeClr val="dk1"/>
                </a:solidFill>
              </a:rPr>
              <a:t>File API</a:t>
            </a:r>
            <a:r>
              <a:rPr lang="en" sz="1100">
                <a:solidFill>
                  <a:schemeClr val="dk1"/>
                </a:solidFill>
              </a:rPr>
              <a:t>: Дозволяє користувачам завантажувати файли на сервер та взаємодіяти з файлами, збереженими на пристрої.</a:t>
            </a:r>
            <a:endParaRPr sz="1100">
              <a:solidFill>
                <a:schemeClr val="dk1"/>
              </a:solidFill>
            </a:endParaRPr>
          </a:p>
          <a:p>
            <a:pPr indent="0" lvl="0" marL="0" rtl="0" algn="l">
              <a:spcBef>
                <a:spcPts val="1200"/>
              </a:spcBef>
              <a:spcAft>
                <a:spcPts val="0"/>
              </a:spcAft>
              <a:buNone/>
            </a:pPr>
            <a:r>
              <a:rPr b="1" lang="en" sz="1100">
                <a:solidFill>
                  <a:schemeClr val="dk1"/>
                </a:solidFill>
              </a:rPr>
              <a:t>Web Animations API</a:t>
            </a:r>
            <a:r>
              <a:rPr lang="en" sz="1100">
                <a:solidFill>
                  <a:schemeClr val="dk1"/>
                </a:solidFill>
              </a:rPr>
              <a:t>: Забезпечує можливість створювати та керувати анімаціями на веб-сторінці.</a:t>
            </a:r>
            <a:endParaRPr sz="1100">
              <a:solidFill>
                <a:schemeClr val="dk1"/>
              </a:solidFill>
            </a:endParaRPr>
          </a:p>
          <a:p>
            <a:pPr indent="0" lvl="0" marL="0" rtl="0" algn="l">
              <a:spcBef>
                <a:spcPts val="1200"/>
              </a:spcBef>
              <a:spcAft>
                <a:spcPts val="1200"/>
              </a:spcAft>
              <a:buClr>
                <a:schemeClr val="dk1"/>
              </a:buClr>
              <a:buSzPts val="1100"/>
              <a:buFont typeface="Arial"/>
              <a:buNone/>
            </a:pPr>
            <a:r>
              <a:rPr b="1" lang="en" sz="1100">
                <a:solidFill>
                  <a:schemeClr val="dk1"/>
                </a:solidFill>
              </a:rPr>
              <a:t>Geolocation API</a:t>
            </a:r>
            <a:r>
              <a:rPr lang="en" sz="1100">
                <a:solidFill>
                  <a:schemeClr val="dk1"/>
                </a:solidFill>
              </a:rPr>
              <a:t>: Дозволяє отримувати географічне положення пристрою користувача.</a:t>
            </a:r>
            <a:endParaRPr sz="1100">
              <a:solidFill>
                <a:schemeClr val="dk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2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Приклад</a:t>
            </a:r>
            <a:endParaRPr/>
          </a:p>
        </p:txBody>
      </p:sp>
      <p:sp>
        <p:nvSpPr>
          <p:cNvPr id="114" name="Google Shape;114;p2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70000" lnSpcReduction="20000"/>
          </a:bodyPr>
          <a:lstStyle/>
          <a:p>
            <a:pPr indent="0" lvl="0" marL="0" rtl="0" algn="l">
              <a:lnSpc>
                <a:spcPct val="135714"/>
              </a:lnSpc>
              <a:spcBef>
                <a:spcPts val="0"/>
              </a:spcBef>
              <a:spcAft>
                <a:spcPts val="0"/>
              </a:spcAft>
              <a:buClr>
                <a:schemeClr val="dk1"/>
              </a:buClr>
              <a:buSzPct val="104761"/>
              <a:buFont typeface="Arial"/>
              <a:buNone/>
            </a:pPr>
            <a:r>
              <a:rPr lang="en" sz="1050">
                <a:solidFill>
                  <a:srgbClr val="800000"/>
                </a:solidFill>
                <a:highlight>
                  <a:srgbClr val="FFFFFF"/>
                </a:highlight>
                <a:latin typeface="Consolas"/>
                <a:ea typeface="Consolas"/>
                <a:cs typeface="Consolas"/>
                <a:sym typeface="Consolas"/>
              </a:rPr>
              <a:t>&lt;!DOCTYPE</a:t>
            </a:r>
            <a:r>
              <a:rPr lang="en" sz="1050">
                <a:solidFill>
                  <a:srgbClr val="3B3B3B"/>
                </a:solidFill>
                <a:highlight>
                  <a:srgbClr val="FFFFFF"/>
                </a:highlight>
                <a:latin typeface="Consolas"/>
                <a:ea typeface="Consolas"/>
                <a:cs typeface="Consolas"/>
                <a:sym typeface="Consolas"/>
              </a:rPr>
              <a:t> </a:t>
            </a:r>
            <a:r>
              <a:rPr lang="en" sz="1050">
                <a:solidFill>
                  <a:srgbClr val="E50000"/>
                </a:solidFill>
                <a:highlight>
                  <a:srgbClr val="FFFFFF"/>
                </a:highlight>
                <a:latin typeface="Consolas"/>
                <a:ea typeface="Consolas"/>
                <a:cs typeface="Consolas"/>
                <a:sym typeface="Consolas"/>
              </a:rPr>
              <a:t>html</a:t>
            </a:r>
            <a:r>
              <a:rPr lang="en" sz="1050">
                <a:solidFill>
                  <a:srgbClr val="800000"/>
                </a:solidFill>
                <a:highlight>
                  <a:srgbClr val="FFFFFF"/>
                </a:highlight>
                <a:latin typeface="Consolas"/>
                <a:ea typeface="Consolas"/>
                <a:cs typeface="Consolas"/>
                <a:sym typeface="Consolas"/>
              </a:rPr>
              <a:t>&gt;</a:t>
            </a:r>
            <a:endParaRPr sz="1050">
              <a:solidFill>
                <a:srgbClr val="800000"/>
              </a:solidFill>
              <a:highlight>
                <a:srgbClr val="FFFFFF"/>
              </a:highlight>
              <a:latin typeface="Consolas"/>
              <a:ea typeface="Consolas"/>
              <a:cs typeface="Consolas"/>
              <a:sym typeface="Consolas"/>
            </a:endParaRPr>
          </a:p>
          <a:p>
            <a:pPr indent="0" lvl="0" marL="0" rtl="0" algn="l">
              <a:lnSpc>
                <a:spcPct val="135714"/>
              </a:lnSpc>
              <a:spcBef>
                <a:spcPts val="0"/>
              </a:spcBef>
              <a:spcAft>
                <a:spcPts val="0"/>
              </a:spcAft>
              <a:buClr>
                <a:schemeClr val="dk1"/>
              </a:buClr>
              <a:buSzPct val="104761"/>
              <a:buFont typeface="Arial"/>
              <a:buNone/>
            </a:pPr>
            <a:r>
              <a:rPr lang="en" sz="1050">
                <a:solidFill>
                  <a:srgbClr val="800000"/>
                </a:solidFill>
                <a:highlight>
                  <a:srgbClr val="FFFFFF"/>
                </a:highlight>
                <a:latin typeface="Consolas"/>
                <a:ea typeface="Consolas"/>
                <a:cs typeface="Consolas"/>
                <a:sym typeface="Consolas"/>
              </a:rPr>
              <a:t>&lt;html</a:t>
            </a:r>
            <a:r>
              <a:rPr lang="en" sz="1050">
                <a:solidFill>
                  <a:srgbClr val="3B3B3B"/>
                </a:solidFill>
                <a:highlight>
                  <a:srgbClr val="FFFFFF"/>
                </a:highlight>
                <a:latin typeface="Consolas"/>
                <a:ea typeface="Consolas"/>
                <a:cs typeface="Consolas"/>
                <a:sym typeface="Consolas"/>
              </a:rPr>
              <a:t> </a:t>
            </a:r>
            <a:r>
              <a:rPr lang="en" sz="1050">
                <a:solidFill>
                  <a:srgbClr val="E50000"/>
                </a:solidFill>
                <a:highlight>
                  <a:srgbClr val="FFFFFF"/>
                </a:highlight>
                <a:latin typeface="Consolas"/>
                <a:ea typeface="Consolas"/>
                <a:cs typeface="Consolas"/>
                <a:sym typeface="Consolas"/>
              </a:rPr>
              <a:t>lang</a:t>
            </a:r>
            <a:r>
              <a:rPr lang="en" sz="1050">
                <a:solidFill>
                  <a:srgbClr val="3B3B3B"/>
                </a:solidFill>
                <a:highlight>
                  <a:srgbClr val="FFFFFF"/>
                </a:highlight>
                <a:latin typeface="Consolas"/>
                <a:ea typeface="Consolas"/>
                <a:cs typeface="Consolas"/>
                <a:sym typeface="Consolas"/>
              </a:rPr>
              <a:t>=</a:t>
            </a:r>
            <a:r>
              <a:rPr lang="en" sz="1050">
                <a:solidFill>
                  <a:srgbClr val="0000FF"/>
                </a:solidFill>
                <a:highlight>
                  <a:srgbClr val="FFFFFF"/>
                </a:highlight>
                <a:latin typeface="Consolas"/>
                <a:ea typeface="Consolas"/>
                <a:cs typeface="Consolas"/>
                <a:sym typeface="Consolas"/>
              </a:rPr>
              <a:t>"en"</a:t>
            </a:r>
            <a:r>
              <a:rPr lang="en" sz="1050">
                <a:solidFill>
                  <a:srgbClr val="800000"/>
                </a:solidFill>
                <a:highlight>
                  <a:srgbClr val="FFFFFF"/>
                </a:highlight>
                <a:latin typeface="Consolas"/>
                <a:ea typeface="Consolas"/>
                <a:cs typeface="Consolas"/>
                <a:sym typeface="Consolas"/>
              </a:rPr>
              <a:t>&gt;</a:t>
            </a:r>
            <a:endParaRPr sz="1050">
              <a:solidFill>
                <a:srgbClr val="800000"/>
              </a:solidFill>
              <a:highlight>
                <a:srgbClr val="FFFFFF"/>
              </a:highlight>
              <a:latin typeface="Consolas"/>
              <a:ea typeface="Consolas"/>
              <a:cs typeface="Consolas"/>
              <a:sym typeface="Consolas"/>
            </a:endParaRPr>
          </a:p>
          <a:p>
            <a:pPr indent="0" lvl="0" marL="0" rtl="0" algn="l">
              <a:lnSpc>
                <a:spcPct val="135714"/>
              </a:lnSpc>
              <a:spcBef>
                <a:spcPts val="0"/>
              </a:spcBef>
              <a:spcAft>
                <a:spcPts val="0"/>
              </a:spcAft>
              <a:buClr>
                <a:schemeClr val="dk1"/>
              </a:buClr>
              <a:buSzPct val="104761"/>
              <a:buFont typeface="Arial"/>
              <a:buNone/>
            </a:pPr>
            <a:r>
              <a:rPr lang="en" sz="1050">
                <a:solidFill>
                  <a:srgbClr val="800000"/>
                </a:solidFill>
                <a:highlight>
                  <a:srgbClr val="FFFFFF"/>
                </a:highlight>
                <a:latin typeface="Consolas"/>
                <a:ea typeface="Consolas"/>
                <a:cs typeface="Consolas"/>
                <a:sym typeface="Consolas"/>
              </a:rPr>
              <a:t>&lt;head&gt;</a:t>
            </a:r>
            <a:endParaRPr sz="1050">
              <a:solidFill>
                <a:srgbClr val="800000"/>
              </a:solidFill>
              <a:highlight>
                <a:srgbClr val="FFFFFF"/>
              </a:highlight>
              <a:latin typeface="Consolas"/>
              <a:ea typeface="Consolas"/>
              <a:cs typeface="Consolas"/>
              <a:sym typeface="Consolas"/>
            </a:endParaRPr>
          </a:p>
          <a:p>
            <a:pPr indent="0" lvl="0" marL="0" rtl="0" algn="l">
              <a:lnSpc>
                <a:spcPct val="135714"/>
              </a:lnSpc>
              <a:spcBef>
                <a:spcPts val="0"/>
              </a:spcBef>
              <a:spcAft>
                <a:spcPts val="0"/>
              </a:spcAft>
              <a:buClr>
                <a:schemeClr val="dk1"/>
              </a:buClr>
              <a:buSzPct val="104761"/>
              <a:buFont typeface="Arial"/>
              <a:buNone/>
            </a:pPr>
            <a:r>
              <a:rPr lang="en" sz="1050">
                <a:solidFill>
                  <a:srgbClr val="3B3B3B"/>
                </a:solidFill>
                <a:highlight>
                  <a:srgbClr val="FFFFFF"/>
                </a:highlight>
                <a:latin typeface="Consolas"/>
                <a:ea typeface="Consolas"/>
                <a:cs typeface="Consolas"/>
                <a:sym typeface="Consolas"/>
              </a:rPr>
              <a:t>    </a:t>
            </a:r>
            <a:r>
              <a:rPr lang="en" sz="1050">
                <a:solidFill>
                  <a:srgbClr val="800000"/>
                </a:solidFill>
                <a:highlight>
                  <a:srgbClr val="FFFFFF"/>
                </a:highlight>
                <a:latin typeface="Consolas"/>
                <a:ea typeface="Consolas"/>
                <a:cs typeface="Consolas"/>
                <a:sym typeface="Consolas"/>
              </a:rPr>
              <a:t>&lt;meta</a:t>
            </a:r>
            <a:r>
              <a:rPr lang="en" sz="1050">
                <a:solidFill>
                  <a:srgbClr val="3B3B3B"/>
                </a:solidFill>
                <a:highlight>
                  <a:srgbClr val="FFFFFF"/>
                </a:highlight>
                <a:latin typeface="Consolas"/>
                <a:ea typeface="Consolas"/>
                <a:cs typeface="Consolas"/>
                <a:sym typeface="Consolas"/>
              </a:rPr>
              <a:t> </a:t>
            </a:r>
            <a:r>
              <a:rPr lang="en" sz="1050">
                <a:solidFill>
                  <a:srgbClr val="E50000"/>
                </a:solidFill>
                <a:highlight>
                  <a:srgbClr val="FFFFFF"/>
                </a:highlight>
                <a:latin typeface="Consolas"/>
                <a:ea typeface="Consolas"/>
                <a:cs typeface="Consolas"/>
                <a:sym typeface="Consolas"/>
              </a:rPr>
              <a:t>charset</a:t>
            </a:r>
            <a:r>
              <a:rPr lang="en" sz="1050">
                <a:solidFill>
                  <a:srgbClr val="3B3B3B"/>
                </a:solidFill>
                <a:highlight>
                  <a:srgbClr val="FFFFFF"/>
                </a:highlight>
                <a:latin typeface="Consolas"/>
                <a:ea typeface="Consolas"/>
                <a:cs typeface="Consolas"/>
                <a:sym typeface="Consolas"/>
              </a:rPr>
              <a:t>=</a:t>
            </a:r>
            <a:r>
              <a:rPr lang="en" sz="1050">
                <a:solidFill>
                  <a:srgbClr val="0000FF"/>
                </a:solidFill>
                <a:highlight>
                  <a:srgbClr val="FFFFFF"/>
                </a:highlight>
                <a:latin typeface="Consolas"/>
                <a:ea typeface="Consolas"/>
                <a:cs typeface="Consolas"/>
                <a:sym typeface="Consolas"/>
              </a:rPr>
              <a:t>"UTF-8"</a:t>
            </a:r>
            <a:r>
              <a:rPr lang="en" sz="1050">
                <a:solidFill>
                  <a:srgbClr val="800000"/>
                </a:solidFill>
                <a:highlight>
                  <a:srgbClr val="FFFFFF"/>
                </a:highlight>
                <a:latin typeface="Consolas"/>
                <a:ea typeface="Consolas"/>
                <a:cs typeface="Consolas"/>
                <a:sym typeface="Consolas"/>
              </a:rPr>
              <a:t>&gt;</a:t>
            </a:r>
            <a:endParaRPr sz="1050">
              <a:solidFill>
                <a:srgbClr val="800000"/>
              </a:solidFill>
              <a:highlight>
                <a:srgbClr val="FFFFFF"/>
              </a:highlight>
              <a:latin typeface="Consolas"/>
              <a:ea typeface="Consolas"/>
              <a:cs typeface="Consolas"/>
              <a:sym typeface="Consolas"/>
            </a:endParaRPr>
          </a:p>
          <a:p>
            <a:pPr indent="0" lvl="0" marL="0" rtl="0" algn="l">
              <a:lnSpc>
                <a:spcPct val="135714"/>
              </a:lnSpc>
              <a:spcBef>
                <a:spcPts val="0"/>
              </a:spcBef>
              <a:spcAft>
                <a:spcPts val="0"/>
              </a:spcAft>
              <a:buClr>
                <a:schemeClr val="dk1"/>
              </a:buClr>
              <a:buSzPct val="104761"/>
              <a:buFont typeface="Arial"/>
              <a:buNone/>
            </a:pPr>
            <a:r>
              <a:rPr lang="en" sz="1050">
                <a:solidFill>
                  <a:srgbClr val="3B3B3B"/>
                </a:solidFill>
                <a:highlight>
                  <a:srgbClr val="FFFFFF"/>
                </a:highlight>
                <a:latin typeface="Consolas"/>
                <a:ea typeface="Consolas"/>
                <a:cs typeface="Consolas"/>
                <a:sym typeface="Consolas"/>
              </a:rPr>
              <a:t>    </a:t>
            </a:r>
            <a:r>
              <a:rPr lang="en" sz="1050">
                <a:solidFill>
                  <a:srgbClr val="800000"/>
                </a:solidFill>
                <a:highlight>
                  <a:srgbClr val="FFFFFF"/>
                </a:highlight>
                <a:latin typeface="Consolas"/>
                <a:ea typeface="Consolas"/>
                <a:cs typeface="Consolas"/>
                <a:sym typeface="Consolas"/>
              </a:rPr>
              <a:t>&lt;meta</a:t>
            </a:r>
            <a:r>
              <a:rPr lang="en" sz="1050">
                <a:solidFill>
                  <a:srgbClr val="3B3B3B"/>
                </a:solidFill>
                <a:highlight>
                  <a:srgbClr val="FFFFFF"/>
                </a:highlight>
                <a:latin typeface="Consolas"/>
                <a:ea typeface="Consolas"/>
                <a:cs typeface="Consolas"/>
                <a:sym typeface="Consolas"/>
              </a:rPr>
              <a:t> </a:t>
            </a:r>
            <a:r>
              <a:rPr lang="en" sz="1050">
                <a:solidFill>
                  <a:srgbClr val="E50000"/>
                </a:solidFill>
                <a:highlight>
                  <a:srgbClr val="FFFFFF"/>
                </a:highlight>
                <a:latin typeface="Consolas"/>
                <a:ea typeface="Consolas"/>
                <a:cs typeface="Consolas"/>
                <a:sym typeface="Consolas"/>
              </a:rPr>
              <a:t>name</a:t>
            </a:r>
            <a:r>
              <a:rPr lang="en" sz="1050">
                <a:solidFill>
                  <a:srgbClr val="3B3B3B"/>
                </a:solidFill>
                <a:highlight>
                  <a:srgbClr val="FFFFFF"/>
                </a:highlight>
                <a:latin typeface="Consolas"/>
                <a:ea typeface="Consolas"/>
                <a:cs typeface="Consolas"/>
                <a:sym typeface="Consolas"/>
              </a:rPr>
              <a:t>=</a:t>
            </a:r>
            <a:r>
              <a:rPr lang="en" sz="1050">
                <a:solidFill>
                  <a:srgbClr val="0000FF"/>
                </a:solidFill>
                <a:highlight>
                  <a:srgbClr val="FFFFFF"/>
                </a:highlight>
                <a:latin typeface="Consolas"/>
                <a:ea typeface="Consolas"/>
                <a:cs typeface="Consolas"/>
                <a:sym typeface="Consolas"/>
              </a:rPr>
              <a:t>"viewport"</a:t>
            </a:r>
            <a:r>
              <a:rPr lang="en" sz="1050">
                <a:solidFill>
                  <a:srgbClr val="3B3B3B"/>
                </a:solidFill>
                <a:highlight>
                  <a:srgbClr val="FFFFFF"/>
                </a:highlight>
                <a:latin typeface="Consolas"/>
                <a:ea typeface="Consolas"/>
                <a:cs typeface="Consolas"/>
                <a:sym typeface="Consolas"/>
              </a:rPr>
              <a:t> </a:t>
            </a:r>
            <a:r>
              <a:rPr lang="en" sz="1050">
                <a:solidFill>
                  <a:srgbClr val="E50000"/>
                </a:solidFill>
                <a:highlight>
                  <a:srgbClr val="FFFFFF"/>
                </a:highlight>
                <a:latin typeface="Consolas"/>
                <a:ea typeface="Consolas"/>
                <a:cs typeface="Consolas"/>
                <a:sym typeface="Consolas"/>
              </a:rPr>
              <a:t>content</a:t>
            </a:r>
            <a:r>
              <a:rPr lang="en" sz="1050">
                <a:solidFill>
                  <a:srgbClr val="3B3B3B"/>
                </a:solidFill>
                <a:highlight>
                  <a:srgbClr val="FFFFFF"/>
                </a:highlight>
                <a:latin typeface="Consolas"/>
                <a:ea typeface="Consolas"/>
                <a:cs typeface="Consolas"/>
                <a:sym typeface="Consolas"/>
              </a:rPr>
              <a:t>=</a:t>
            </a:r>
            <a:r>
              <a:rPr lang="en" sz="1050">
                <a:solidFill>
                  <a:srgbClr val="0000FF"/>
                </a:solidFill>
                <a:highlight>
                  <a:srgbClr val="FFFFFF"/>
                </a:highlight>
                <a:latin typeface="Consolas"/>
                <a:ea typeface="Consolas"/>
                <a:cs typeface="Consolas"/>
                <a:sym typeface="Consolas"/>
              </a:rPr>
              <a:t>"width=device-width, initial-scale=1.0"</a:t>
            </a:r>
            <a:r>
              <a:rPr lang="en" sz="1050">
                <a:solidFill>
                  <a:srgbClr val="800000"/>
                </a:solidFill>
                <a:highlight>
                  <a:srgbClr val="FFFFFF"/>
                </a:highlight>
                <a:latin typeface="Consolas"/>
                <a:ea typeface="Consolas"/>
                <a:cs typeface="Consolas"/>
                <a:sym typeface="Consolas"/>
              </a:rPr>
              <a:t>&gt;</a:t>
            </a:r>
            <a:endParaRPr sz="1050">
              <a:solidFill>
                <a:srgbClr val="800000"/>
              </a:solidFill>
              <a:highlight>
                <a:srgbClr val="FFFFFF"/>
              </a:highlight>
              <a:latin typeface="Consolas"/>
              <a:ea typeface="Consolas"/>
              <a:cs typeface="Consolas"/>
              <a:sym typeface="Consolas"/>
            </a:endParaRPr>
          </a:p>
          <a:p>
            <a:pPr indent="0" lvl="0" marL="0" rtl="0" algn="l">
              <a:lnSpc>
                <a:spcPct val="135714"/>
              </a:lnSpc>
              <a:spcBef>
                <a:spcPts val="0"/>
              </a:spcBef>
              <a:spcAft>
                <a:spcPts val="0"/>
              </a:spcAft>
              <a:buClr>
                <a:schemeClr val="dk1"/>
              </a:buClr>
              <a:buSzPct val="104761"/>
              <a:buFont typeface="Arial"/>
              <a:buNone/>
            </a:pPr>
            <a:r>
              <a:rPr lang="en" sz="1050">
                <a:solidFill>
                  <a:srgbClr val="3B3B3B"/>
                </a:solidFill>
                <a:highlight>
                  <a:srgbClr val="FFFFFF"/>
                </a:highlight>
                <a:latin typeface="Consolas"/>
                <a:ea typeface="Consolas"/>
                <a:cs typeface="Consolas"/>
                <a:sym typeface="Consolas"/>
              </a:rPr>
              <a:t>   </a:t>
            </a:r>
            <a:endParaRPr sz="1050">
              <a:solidFill>
                <a:srgbClr val="3B3B3B"/>
              </a:solidFill>
              <a:highlight>
                <a:srgbClr val="FFFFFF"/>
              </a:highlight>
              <a:latin typeface="Consolas"/>
              <a:ea typeface="Consolas"/>
              <a:cs typeface="Consolas"/>
              <a:sym typeface="Consolas"/>
            </a:endParaRPr>
          </a:p>
          <a:p>
            <a:pPr indent="0" lvl="0" marL="0" rtl="0" algn="l">
              <a:lnSpc>
                <a:spcPct val="135714"/>
              </a:lnSpc>
              <a:spcBef>
                <a:spcPts val="0"/>
              </a:spcBef>
              <a:spcAft>
                <a:spcPts val="0"/>
              </a:spcAft>
              <a:buClr>
                <a:schemeClr val="dk1"/>
              </a:buClr>
              <a:buSzPct val="104761"/>
              <a:buFont typeface="Arial"/>
              <a:buNone/>
            </a:pPr>
            <a:r>
              <a:rPr lang="en" sz="1050">
                <a:solidFill>
                  <a:srgbClr val="3B3B3B"/>
                </a:solidFill>
                <a:highlight>
                  <a:srgbClr val="FFFFFF"/>
                </a:highlight>
                <a:latin typeface="Consolas"/>
                <a:ea typeface="Consolas"/>
                <a:cs typeface="Consolas"/>
                <a:sym typeface="Consolas"/>
              </a:rPr>
              <a:t>    </a:t>
            </a:r>
            <a:r>
              <a:rPr lang="en" sz="1050">
                <a:solidFill>
                  <a:srgbClr val="800000"/>
                </a:solidFill>
                <a:highlight>
                  <a:srgbClr val="FFFFFF"/>
                </a:highlight>
                <a:latin typeface="Consolas"/>
                <a:ea typeface="Consolas"/>
                <a:cs typeface="Consolas"/>
                <a:sym typeface="Consolas"/>
              </a:rPr>
              <a:t>&lt;title&gt;</a:t>
            </a:r>
            <a:r>
              <a:rPr lang="en" sz="1050">
                <a:solidFill>
                  <a:srgbClr val="3B3B3B"/>
                </a:solidFill>
                <a:highlight>
                  <a:srgbClr val="FFFFFF"/>
                </a:highlight>
                <a:latin typeface="Consolas"/>
                <a:ea typeface="Consolas"/>
                <a:cs typeface="Consolas"/>
                <a:sym typeface="Consolas"/>
              </a:rPr>
              <a:t>DOM API Example</a:t>
            </a:r>
            <a:r>
              <a:rPr lang="en" sz="1050">
                <a:solidFill>
                  <a:srgbClr val="800000"/>
                </a:solidFill>
                <a:highlight>
                  <a:srgbClr val="FFFFFF"/>
                </a:highlight>
                <a:latin typeface="Consolas"/>
                <a:ea typeface="Consolas"/>
                <a:cs typeface="Consolas"/>
                <a:sym typeface="Consolas"/>
              </a:rPr>
              <a:t>&lt;/title&gt;</a:t>
            </a:r>
            <a:endParaRPr sz="1050">
              <a:solidFill>
                <a:srgbClr val="800000"/>
              </a:solidFill>
              <a:highlight>
                <a:srgbClr val="FFFFFF"/>
              </a:highlight>
              <a:latin typeface="Consolas"/>
              <a:ea typeface="Consolas"/>
              <a:cs typeface="Consolas"/>
              <a:sym typeface="Consolas"/>
            </a:endParaRPr>
          </a:p>
          <a:p>
            <a:pPr indent="0" lvl="0" marL="0" rtl="0" algn="l">
              <a:lnSpc>
                <a:spcPct val="135714"/>
              </a:lnSpc>
              <a:spcBef>
                <a:spcPts val="0"/>
              </a:spcBef>
              <a:spcAft>
                <a:spcPts val="0"/>
              </a:spcAft>
              <a:buClr>
                <a:schemeClr val="dk1"/>
              </a:buClr>
              <a:buSzPct val="104761"/>
              <a:buFont typeface="Arial"/>
              <a:buNone/>
            </a:pPr>
            <a:r>
              <a:rPr lang="en" sz="1050">
                <a:solidFill>
                  <a:srgbClr val="800000"/>
                </a:solidFill>
                <a:highlight>
                  <a:srgbClr val="FFFFFF"/>
                </a:highlight>
                <a:latin typeface="Consolas"/>
                <a:ea typeface="Consolas"/>
                <a:cs typeface="Consolas"/>
                <a:sym typeface="Consolas"/>
              </a:rPr>
              <a:t>&lt;/head&gt;</a:t>
            </a:r>
            <a:endParaRPr sz="1050">
              <a:solidFill>
                <a:srgbClr val="800000"/>
              </a:solidFill>
              <a:highlight>
                <a:srgbClr val="FFFFFF"/>
              </a:highlight>
              <a:latin typeface="Consolas"/>
              <a:ea typeface="Consolas"/>
              <a:cs typeface="Consolas"/>
              <a:sym typeface="Consolas"/>
            </a:endParaRPr>
          </a:p>
          <a:p>
            <a:pPr indent="0" lvl="0" marL="0" rtl="0" algn="l">
              <a:lnSpc>
                <a:spcPct val="135714"/>
              </a:lnSpc>
              <a:spcBef>
                <a:spcPts val="0"/>
              </a:spcBef>
              <a:spcAft>
                <a:spcPts val="0"/>
              </a:spcAft>
              <a:buClr>
                <a:schemeClr val="dk1"/>
              </a:buClr>
              <a:buSzPct val="104761"/>
              <a:buFont typeface="Arial"/>
              <a:buNone/>
            </a:pPr>
            <a:r>
              <a:rPr lang="en" sz="1050">
                <a:solidFill>
                  <a:srgbClr val="800000"/>
                </a:solidFill>
                <a:highlight>
                  <a:srgbClr val="FFFFFF"/>
                </a:highlight>
                <a:latin typeface="Consolas"/>
                <a:ea typeface="Consolas"/>
                <a:cs typeface="Consolas"/>
                <a:sym typeface="Consolas"/>
              </a:rPr>
              <a:t>&lt;body&gt;</a:t>
            </a:r>
            <a:endParaRPr sz="1050">
              <a:solidFill>
                <a:srgbClr val="800000"/>
              </a:solidFill>
              <a:highlight>
                <a:srgbClr val="FFFFFF"/>
              </a:highlight>
              <a:latin typeface="Consolas"/>
              <a:ea typeface="Consolas"/>
              <a:cs typeface="Consolas"/>
              <a:sym typeface="Consolas"/>
            </a:endParaRPr>
          </a:p>
          <a:p>
            <a:pPr indent="0" lvl="0" marL="0" rtl="0" algn="l">
              <a:lnSpc>
                <a:spcPct val="135714"/>
              </a:lnSpc>
              <a:spcBef>
                <a:spcPts val="0"/>
              </a:spcBef>
              <a:spcAft>
                <a:spcPts val="0"/>
              </a:spcAft>
              <a:buClr>
                <a:schemeClr val="dk1"/>
              </a:buClr>
              <a:buSzPct val="104761"/>
              <a:buFont typeface="Arial"/>
              <a:buNone/>
            </a:pPr>
            <a:r>
              <a:rPr lang="en" sz="1050">
                <a:solidFill>
                  <a:srgbClr val="3B3B3B"/>
                </a:solidFill>
                <a:highlight>
                  <a:srgbClr val="FFFFFF"/>
                </a:highlight>
                <a:latin typeface="Consolas"/>
                <a:ea typeface="Consolas"/>
                <a:cs typeface="Consolas"/>
                <a:sym typeface="Consolas"/>
              </a:rPr>
              <a:t>    </a:t>
            </a:r>
            <a:r>
              <a:rPr lang="en" sz="1050">
                <a:solidFill>
                  <a:srgbClr val="800000"/>
                </a:solidFill>
                <a:highlight>
                  <a:srgbClr val="FFFFFF"/>
                </a:highlight>
                <a:latin typeface="Consolas"/>
                <a:ea typeface="Consolas"/>
                <a:cs typeface="Consolas"/>
                <a:sym typeface="Consolas"/>
              </a:rPr>
              <a:t>&lt;h1</a:t>
            </a:r>
            <a:r>
              <a:rPr lang="en" sz="1050">
                <a:solidFill>
                  <a:srgbClr val="3B3B3B"/>
                </a:solidFill>
                <a:highlight>
                  <a:srgbClr val="FFFFFF"/>
                </a:highlight>
                <a:latin typeface="Consolas"/>
                <a:ea typeface="Consolas"/>
                <a:cs typeface="Consolas"/>
                <a:sym typeface="Consolas"/>
              </a:rPr>
              <a:t> </a:t>
            </a:r>
            <a:r>
              <a:rPr lang="en" sz="1050">
                <a:solidFill>
                  <a:srgbClr val="E50000"/>
                </a:solidFill>
                <a:highlight>
                  <a:srgbClr val="FFFFFF"/>
                </a:highlight>
                <a:latin typeface="Consolas"/>
                <a:ea typeface="Consolas"/>
                <a:cs typeface="Consolas"/>
                <a:sym typeface="Consolas"/>
              </a:rPr>
              <a:t>id</a:t>
            </a:r>
            <a:r>
              <a:rPr lang="en" sz="1050">
                <a:solidFill>
                  <a:srgbClr val="3B3B3B"/>
                </a:solidFill>
                <a:highlight>
                  <a:srgbClr val="FFFFFF"/>
                </a:highlight>
                <a:latin typeface="Consolas"/>
                <a:ea typeface="Consolas"/>
                <a:cs typeface="Consolas"/>
                <a:sym typeface="Consolas"/>
              </a:rPr>
              <a:t>=</a:t>
            </a:r>
            <a:r>
              <a:rPr lang="en" sz="1050">
                <a:solidFill>
                  <a:srgbClr val="0000FF"/>
                </a:solidFill>
                <a:highlight>
                  <a:srgbClr val="FFFFFF"/>
                </a:highlight>
                <a:latin typeface="Consolas"/>
                <a:ea typeface="Consolas"/>
                <a:cs typeface="Consolas"/>
                <a:sym typeface="Consolas"/>
              </a:rPr>
              <a:t>"myHeader"</a:t>
            </a:r>
            <a:r>
              <a:rPr lang="en" sz="1050">
                <a:solidFill>
                  <a:srgbClr val="800000"/>
                </a:solidFill>
                <a:highlight>
                  <a:srgbClr val="FFFFFF"/>
                </a:highlight>
                <a:latin typeface="Consolas"/>
                <a:ea typeface="Consolas"/>
                <a:cs typeface="Consolas"/>
                <a:sym typeface="Consolas"/>
              </a:rPr>
              <a:t>&gt;</a:t>
            </a:r>
            <a:r>
              <a:rPr lang="en" sz="1050">
                <a:solidFill>
                  <a:srgbClr val="3B3B3B"/>
                </a:solidFill>
                <a:highlight>
                  <a:srgbClr val="FFFFFF"/>
                </a:highlight>
                <a:latin typeface="Consolas"/>
                <a:ea typeface="Consolas"/>
                <a:cs typeface="Consolas"/>
                <a:sym typeface="Consolas"/>
              </a:rPr>
              <a:t>Hello world</a:t>
            </a:r>
            <a:r>
              <a:rPr lang="en" sz="1050">
                <a:solidFill>
                  <a:srgbClr val="800000"/>
                </a:solidFill>
                <a:highlight>
                  <a:srgbClr val="FFFFFF"/>
                </a:highlight>
                <a:latin typeface="Consolas"/>
                <a:ea typeface="Consolas"/>
                <a:cs typeface="Consolas"/>
                <a:sym typeface="Consolas"/>
              </a:rPr>
              <a:t>&lt;/h1&gt;</a:t>
            </a:r>
            <a:endParaRPr sz="1050">
              <a:solidFill>
                <a:srgbClr val="800000"/>
              </a:solidFill>
              <a:highlight>
                <a:srgbClr val="FFFFFF"/>
              </a:highlight>
              <a:latin typeface="Consolas"/>
              <a:ea typeface="Consolas"/>
              <a:cs typeface="Consolas"/>
              <a:sym typeface="Consolas"/>
            </a:endParaRPr>
          </a:p>
          <a:p>
            <a:pPr indent="0" lvl="0" marL="0" rtl="0" algn="l">
              <a:lnSpc>
                <a:spcPct val="135714"/>
              </a:lnSpc>
              <a:spcBef>
                <a:spcPts val="0"/>
              </a:spcBef>
              <a:spcAft>
                <a:spcPts val="0"/>
              </a:spcAft>
              <a:buClr>
                <a:schemeClr val="dk1"/>
              </a:buClr>
              <a:buSzPct val="104761"/>
              <a:buFont typeface="Arial"/>
              <a:buNone/>
            </a:pPr>
            <a:r>
              <a:rPr lang="en" sz="1050">
                <a:solidFill>
                  <a:srgbClr val="3B3B3B"/>
                </a:solidFill>
                <a:highlight>
                  <a:srgbClr val="FFFFFF"/>
                </a:highlight>
                <a:latin typeface="Consolas"/>
                <a:ea typeface="Consolas"/>
                <a:cs typeface="Consolas"/>
                <a:sym typeface="Consolas"/>
              </a:rPr>
              <a:t>    </a:t>
            </a:r>
            <a:r>
              <a:rPr lang="en" sz="1050">
                <a:solidFill>
                  <a:srgbClr val="800000"/>
                </a:solidFill>
                <a:highlight>
                  <a:srgbClr val="FFFFFF"/>
                </a:highlight>
                <a:latin typeface="Consolas"/>
                <a:ea typeface="Consolas"/>
                <a:cs typeface="Consolas"/>
                <a:sym typeface="Consolas"/>
              </a:rPr>
              <a:t>&lt;button</a:t>
            </a:r>
            <a:r>
              <a:rPr lang="en" sz="1050">
                <a:solidFill>
                  <a:srgbClr val="3B3B3B"/>
                </a:solidFill>
                <a:highlight>
                  <a:srgbClr val="FFFFFF"/>
                </a:highlight>
                <a:latin typeface="Consolas"/>
                <a:ea typeface="Consolas"/>
                <a:cs typeface="Consolas"/>
                <a:sym typeface="Consolas"/>
              </a:rPr>
              <a:t> </a:t>
            </a:r>
            <a:r>
              <a:rPr lang="en" sz="1050">
                <a:solidFill>
                  <a:srgbClr val="E50000"/>
                </a:solidFill>
                <a:highlight>
                  <a:srgbClr val="FFFFFF"/>
                </a:highlight>
                <a:latin typeface="Consolas"/>
                <a:ea typeface="Consolas"/>
                <a:cs typeface="Consolas"/>
                <a:sym typeface="Consolas"/>
              </a:rPr>
              <a:t>id</a:t>
            </a:r>
            <a:r>
              <a:rPr lang="en" sz="1050">
                <a:solidFill>
                  <a:srgbClr val="3B3B3B"/>
                </a:solidFill>
                <a:highlight>
                  <a:srgbClr val="FFFFFF"/>
                </a:highlight>
                <a:latin typeface="Consolas"/>
                <a:ea typeface="Consolas"/>
                <a:cs typeface="Consolas"/>
                <a:sym typeface="Consolas"/>
              </a:rPr>
              <a:t>=</a:t>
            </a:r>
            <a:r>
              <a:rPr lang="en" sz="1050">
                <a:solidFill>
                  <a:srgbClr val="0000FF"/>
                </a:solidFill>
                <a:highlight>
                  <a:srgbClr val="FFFFFF"/>
                </a:highlight>
                <a:latin typeface="Consolas"/>
                <a:ea typeface="Consolas"/>
                <a:cs typeface="Consolas"/>
                <a:sym typeface="Consolas"/>
              </a:rPr>
              <a:t>"changeTextButton"</a:t>
            </a:r>
            <a:r>
              <a:rPr lang="en" sz="1050">
                <a:solidFill>
                  <a:srgbClr val="800000"/>
                </a:solidFill>
                <a:highlight>
                  <a:srgbClr val="FFFFFF"/>
                </a:highlight>
                <a:latin typeface="Consolas"/>
                <a:ea typeface="Consolas"/>
                <a:cs typeface="Consolas"/>
                <a:sym typeface="Consolas"/>
              </a:rPr>
              <a:t>&gt;</a:t>
            </a:r>
            <a:r>
              <a:rPr lang="en" sz="1050">
                <a:solidFill>
                  <a:srgbClr val="3B3B3B"/>
                </a:solidFill>
                <a:highlight>
                  <a:srgbClr val="FFFFFF"/>
                </a:highlight>
                <a:latin typeface="Consolas"/>
                <a:ea typeface="Consolas"/>
                <a:cs typeface="Consolas"/>
                <a:sym typeface="Consolas"/>
              </a:rPr>
              <a:t>Replace text</a:t>
            </a:r>
            <a:r>
              <a:rPr lang="en" sz="1050">
                <a:solidFill>
                  <a:srgbClr val="800000"/>
                </a:solidFill>
                <a:highlight>
                  <a:srgbClr val="FFFFFF"/>
                </a:highlight>
                <a:latin typeface="Consolas"/>
                <a:ea typeface="Consolas"/>
                <a:cs typeface="Consolas"/>
                <a:sym typeface="Consolas"/>
              </a:rPr>
              <a:t>&lt;/button&gt;</a:t>
            </a:r>
            <a:endParaRPr sz="1050">
              <a:solidFill>
                <a:srgbClr val="800000"/>
              </a:solidFill>
              <a:highlight>
                <a:srgbClr val="FFFFFF"/>
              </a:highlight>
              <a:latin typeface="Consolas"/>
              <a:ea typeface="Consolas"/>
              <a:cs typeface="Consolas"/>
              <a:sym typeface="Consolas"/>
            </a:endParaRPr>
          </a:p>
          <a:p>
            <a:pPr indent="0" lvl="0" marL="0" rtl="0" algn="l">
              <a:lnSpc>
                <a:spcPct val="135714"/>
              </a:lnSpc>
              <a:spcBef>
                <a:spcPts val="0"/>
              </a:spcBef>
              <a:spcAft>
                <a:spcPts val="0"/>
              </a:spcAft>
              <a:buClr>
                <a:schemeClr val="dk1"/>
              </a:buClr>
              <a:buSzPct val="104761"/>
              <a:buFont typeface="Arial"/>
              <a:buNone/>
            </a:pPr>
            <a:r>
              <a:t/>
            </a:r>
            <a:endParaRPr sz="1050">
              <a:solidFill>
                <a:srgbClr val="3B3B3B"/>
              </a:solidFill>
              <a:highlight>
                <a:srgbClr val="FFFFFF"/>
              </a:highlight>
              <a:latin typeface="Consolas"/>
              <a:ea typeface="Consolas"/>
              <a:cs typeface="Consolas"/>
              <a:sym typeface="Consolas"/>
            </a:endParaRPr>
          </a:p>
          <a:p>
            <a:pPr indent="0" lvl="0" marL="0" rtl="0" algn="l">
              <a:lnSpc>
                <a:spcPct val="135714"/>
              </a:lnSpc>
              <a:spcBef>
                <a:spcPts val="0"/>
              </a:spcBef>
              <a:spcAft>
                <a:spcPts val="0"/>
              </a:spcAft>
              <a:buClr>
                <a:schemeClr val="dk1"/>
              </a:buClr>
              <a:buSzPct val="104761"/>
              <a:buFont typeface="Arial"/>
              <a:buNone/>
            </a:pPr>
            <a:r>
              <a:rPr lang="en" sz="1050">
                <a:solidFill>
                  <a:srgbClr val="3B3B3B"/>
                </a:solidFill>
                <a:highlight>
                  <a:srgbClr val="FFFFFF"/>
                </a:highlight>
                <a:latin typeface="Consolas"/>
                <a:ea typeface="Consolas"/>
                <a:cs typeface="Consolas"/>
                <a:sym typeface="Consolas"/>
              </a:rPr>
              <a:t>    </a:t>
            </a:r>
            <a:r>
              <a:rPr lang="en" sz="1050">
                <a:solidFill>
                  <a:srgbClr val="800000"/>
                </a:solidFill>
                <a:highlight>
                  <a:srgbClr val="FFFFFF"/>
                </a:highlight>
                <a:latin typeface="Consolas"/>
                <a:ea typeface="Consolas"/>
                <a:cs typeface="Consolas"/>
                <a:sym typeface="Consolas"/>
              </a:rPr>
              <a:t>&lt;script&gt;</a:t>
            </a:r>
            <a:endParaRPr sz="1050">
              <a:solidFill>
                <a:srgbClr val="800000"/>
              </a:solidFill>
              <a:highlight>
                <a:srgbClr val="FFFFFF"/>
              </a:highlight>
              <a:latin typeface="Consolas"/>
              <a:ea typeface="Consolas"/>
              <a:cs typeface="Consolas"/>
              <a:sym typeface="Consolas"/>
            </a:endParaRPr>
          </a:p>
          <a:p>
            <a:pPr indent="0" lvl="0" marL="0" rtl="0" algn="l">
              <a:lnSpc>
                <a:spcPct val="135714"/>
              </a:lnSpc>
              <a:spcBef>
                <a:spcPts val="0"/>
              </a:spcBef>
              <a:spcAft>
                <a:spcPts val="0"/>
              </a:spcAft>
              <a:buClr>
                <a:schemeClr val="dk1"/>
              </a:buClr>
              <a:buSzPct val="104761"/>
              <a:buFont typeface="Arial"/>
              <a:buNone/>
            </a:pPr>
            <a:r>
              <a:rPr lang="en" sz="1050">
                <a:solidFill>
                  <a:schemeClr val="dk1"/>
                </a:solidFill>
                <a:highlight>
                  <a:srgbClr val="FFFFFF"/>
                </a:highlight>
                <a:latin typeface="Consolas"/>
                <a:ea typeface="Consolas"/>
                <a:cs typeface="Consolas"/>
                <a:sym typeface="Consolas"/>
              </a:rPr>
              <a:t>        </a:t>
            </a:r>
            <a:r>
              <a:rPr lang="en" sz="1050">
                <a:solidFill>
                  <a:srgbClr val="0000FF"/>
                </a:solidFill>
                <a:highlight>
                  <a:srgbClr val="FFFFFF"/>
                </a:highlight>
                <a:latin typeface="Consolas"/>
                <a:ea typeface="Consolas"/>
                <a:cs typeface="Consolas"/>
                <a:sym typeface="Consolas"/>
              </a:rPr>
              <a:t>const</a:t>
            </a:r>
            <a:r>
              <a:rPr lang="en" sz="1050">
                <a:solidFill>
                  <a:schemeClr val="dk1"/>
                </a:solidFill>
                <a:highlight>
                  <a:srgbClr val="FFFFFF"/>
                </a:highlight>
                <a:latin typeface="Consolas"/>
                <a:ea typeface="Consolas"/>
                <a:cs typeface="Consolas"/>
                <a:sym typeface="Consolas"/>
              </a:rPr>
              <a:t> </a:t>
            </a:r>
            <a:r>
              <a:rPr lang="en" sz="1050">
                <a:solidFill>
                  <a:srgbClr val="0070C1"/>
                </a:solidFill>
                <a:highlight>
                  <a:srgbClr val="FFFFFF"/>
                </a:highlight>
                <a:latin typeface="Consolas"/>
                <a:ea typeface="Consolas"/>
                <a:cs typeface="Consolas"/>
                <a:sym typeface="Consolas"/>
              </a:rPr>
              <a:t>heading</a:t>
            </a:r>
            <a:r>
              <a:rPr lang="en" sz="1050">
                <a:solidFill>
                  <a:schemeClr val="dk1"/>
                </a:solidFill>
                <a:highlight>
                  <a:srgbClr val="FFFFFF"/>
                </a:highlight>
                <a:latin typeface="Consolas"/>
                <a:ea typeface="Consolas"/>
                <a:cs typeface="Consolas"/>
                <a:sym typeface="Consolas"/>
              </a:rPr>
              <a:t> = </a:t>
            </a:r>
            <a:r>
              <a:rPr lang="en" sz="1050">
                <a:solidFill>
                  <a:srgbClr val="001080"/>
                </a:solidFill>
                <a:highlight>
                  <a:srgbClr val="FFFFFF"/>
                </a:highlight>
                <a:latin typeface="Consolas"/>
                <a:ea typeface="Consolas"/>
                <a:cs typeface="Consolas"/>
                <a:sym typeface="Consolas"/>
              </a:rPr>
              <a:t>document</a:t>
            </a:r>
            <a:r>
              <a:rPr lang="en" sz="1050">
                <a:solidFill>
                  <a:schemeClr val="dk1"/>
                </a:solidFill>
                <a:highlight>
                  <a:srgbClr val="FFFFFF"/>
                </a:highlight>
                <a:latin typeface="Consolas"/>
                <a:ea typeface="Consolas"/>
                <a:cs typeface="Consolas"/>
                <a:sym typeface="Consolas"/>
              </a:rPr>
              <a:t>.</a:t>
            </a:r>
            <a:r>
              <a:rPr lang="en" sz="1050">
                <a:solidFill>
                  <a:srgbClr val="795E26"/>
                </a:solidFill>
                <a:highlight>
                  <a:srgbClr val="FFFFFF"/>
                </a:highlight>
                <a:latin typeface="Consolas"/>
                <a:ea typeface="Consolas"/>
                <a:cs typeface="Consolas"/>
                <a:sym typeface="Consolas"/>
              </a:rPr>
              <a:t>getElementById</a:t>
            </a:r>
            <a:r>
              <a:rPr lang="en" sz="1050">
                <a:solidFill>
                  <a:schemeClr val="dk1"/>
                </a:solidFill>
                <a:highlight>
                  <a:srgbClr val="FFFFFF"/>
                </a:highlight>
                <a:latin typeface="Consolas"/>
                <a:ea typeface="Consolas"/>
                <a:cs typeface="Consolas"/>
                <a:sym typeface="Consolas"/>
              </a:rPr>
              <a:t>(</a:t>
            </a:r>
            <a:r>
              <a:rPr lang="en" sz="1050">
                <a:solidFill>
                  <a:srgbClr val="A31515"/>
                </a:solidFill>
                <a:highlight>
                  <a:srgbClr val="FFFFFF"/>
                </a:highlight>
                <a:latin typeface="Consolas"/>
                <a:ea typeface="Consolas"/>
                <a:cs typeface="Consolas"/>
                <a:sym typeface="Consolas"/>
              </a:rPr>
              <a:t>'myHeader'</a:t>
            </a:r>
            <a:r>
              <a:rPr lang="en" sz="1050">
                <a:solidFill>
                  <a:schemeClr val="dk1"/>
                </a:solidFill>
                <a:highlight>
                  <a:srgbClr val="FFFFFF"/>
                </a:highlight>
                <a:latin typeface="Consolas"/>
                <a:ea typeface="Consolas"/>
                <a:cs typeface="Consolas"/>
                <a:sym typeface="Consolas"/>
              </a:rPr>
              <a:t>);</a:t>
            </a:r>
            <a:endParaRPr sz="1050">
              <a:solidFill>
                <a:schemeClr val="dk1"/>
              </a:solidFill>
              <a:highlight>
                <a:srgbClr val="FFFFFF"/>
              </a:highlight>
              <a:latin typeface="Consolas"/>
              <a:ea typeface="Consolas"/>
              <a:cs typeface="Consolas"/>
              <a:sym typeface="Consolas"/>
            </a:endParaRPr>
          </a:p>
          <a:p>
            <a:pPr indent="0" lvl="0" marL="0" rtl="0" algn="l">
              <a:lnSpc>
                <a:spcPct val="135714"/>
              </a:lnSpc>
              <a:spcBef>
                <a:spcPts val="0"/>
              </a:spcBef>
              <a:spcAft>
                <a:spcPts val="0"/>
              </a:spcAft>
              <a:buClr>
                <a:schemeClr val="dk1"/>
              </a:buClr>
              <a:buSzPct val="104761"/>
              <a:buFont typeface="Arial"/>
              <a:buNone/>
            </a:pPr>
            <a:r>
              <a:rPr lang="en" sz="1050">
                <a:solidFill>
                  <a:schemeClr val="dk1"/>
                </a:solidFill>
                <a:highlight>
                  <a:srgbClr val="FFFFFF"/>
                </a:highlight>
                <a:latin typeface="Consolas"/>
                <a:ea typeface="Consolas"/>
                <a:cs typeface="Consolas"/>
                <a:sym typeface="Consolas"/>
              </a:rPr>
              <a:t>        </a:t>
            </a:r>
            <a:r>
              <a:rPr lang="en" sz="1050">
                <a:solidFill>
                  <a:srgbClr val="0000FF"/>
                </a:solidFill>
                <a:highlight>
                  <a:srgbClr val="FFFFFF"/>
                </a:highlight>
                <a:latin typeface="Consolas"/>
                <a:ea typeface="Consolas"/>
                <a:cs typeface="Consolas"/>
                <a:sym typeface="Consolas"/>
              </a:rPr>
              <a:t>const</a:t>
            </a:r>
            <a:r>
              <a:rPr lang="en" sz="1050">
                <a:solidFill>
                  <a:schemeClr val="dk1"/>
                </a:solidFill>
                <a:highlight>
                  <a:srgbClr val="FFFFFF"/>
                </a:highlight>
                <a:latin typeface="Consolas"/>
                <a:ea typeface="Consolas"/>
                <a:cs typeface="Consolas"/>
                <a:sym typeface="Consolas"/>
              </a:rPr>
              <a:t> </a:t>
            </a:r>
            <a:r>
              <a:rPr lang="en" sz="1050">
                <a:solidFill>
                  <a:srgbClr val="0070C1"/>
                </a:solidFill>
                <a:highlight>
                  <a:srgbClr val="FFFFFF"/>
                </a:highlight>
                <a:latin typeface="Consolas"/>
                <a:ea typeface="Consolas"/>
                <a:cs typeface="Consolas"/>
                <a:sym typeface="Consolas"/>
              </a:rPr>
              <a:t>button</a:t>
            </a:r>
            <a:r>
              <a:rPr lang="en" sz="1050">
                <a:solidFill>
                  <a:schemeClr val="dk1"/>
                </a:solidFill>
                <a:highlight>
                  <a:srgbClr val="FFFFFF"/>
                </a:highlight>
                <a:latin typeface="Consolas"/>
                <a:ea typeface="Consolas"/>
                <a:cs typeface="Consolas"/>
                <a:sym typeface="Consolas"/>
              </a:rPr>
              <a:t> = </a:t>
            </a:r>
            <a:r>
              <a:rPr lang="en" sz="1050">
                <a:solidFill>
                  <a:srgbClr val="001080"/>
                </a:solidFill>
                <a:highlight>
                  <a:srgbClr val="FFFFFF"/>
                </a:highlight>
                <a:latin typeface="Consolas"/>
                <a:ea typeface="Consolas"/>
                <a:cs typeface="Consolas"/>
                <a:sym typeface="Consolas"/>
              </a:rPr>
              <a:t>document</a:t>
            </a:r>
            <a:r>
              <a:rPr lang="en" sz="1050">
                <a:solidFill>
                  <a:schemeClr val="dk1"/>
                </a:solidFill>
                <a:highlight>
                  <a:srgbClr val="FFFFFF"/>
                </a:highlight>
                <a:latin typeface="Consolas"/>
                <a:ea typeface="Consolas"/>
                <a:cs typeface="Consolas"/>
                <a:sym typeface="Consolas"/>
              </a:rPr>
              <a:t>.</a:t>
            </a:r>
            <a:r>
              <a:rPr lang="en" sz="1050">
                <a:solidFill>
                  <a:srgbClr val="795E26"/>
                </a:solidFill>
                <a:highlight>
                  <a:srgbClr val="FFFFFF"/>
                </a:highlight>
                <a:latin typeface="Consolas"/>
                <a:ea typeface="Consolas"/>
                <a:cs typeface="Consolas"/>
                <a:sym typeface="Consolas"/>
              </a:rPr>
              <a:t>getElementById</a:t>
            </a:r>
            <a:r>
              <a:rPr lang="en" sz="1050">
                <a:solidFill>
                  <a:schemeClr val="dk1"/>
                </a:solidFill>
                <a:highlight>
                  <a:srgbClr val="FFFFFF"/>
                </a:highlight>
                <a:latin typeface="Consolas"/>
                <a:ea typeface="Consolas"/>
                <a:cs typeface="Consolas"/>
                <a:sym typeface="Consolas"/>
              </a:rPr>
              <a:t>(</a:t>
            </a:r>
            <a:r>
              <a:rPr lang="en" sz="1050">
                <a:solidFill>
                  <a:srgbClr val="A31515"/>
                </a:solidFill>
                <a:highlight>
                  <a:srgbClr val="FFFFFF"/>
                </a:highlight>
                <a:latin typeface="Consolas"/>
                <a:ea typeface="Consolas"/>
                <a:cs typeface="Consolas"/>
                <a:sym typeface="Consolas"/>
              </a:rPr>
              <a:t>'changeTextButton'</a:t>
            </a:r>
            <a:r>
              <a:rPr lang="en" sz="1050">
                <a:solidFill>
                  <a:schemeClr val="dk1"/>
                </a:solidFill>
                <a:highlight>
                  <a:srgbClr val="FFFFFF"/>
                </a:highlight>
                <a:latin typeface="Consolas"/>
                <a:ea typeface="Consolas"/>
                <a:cs typeface="Consolas"/>
                <a:sym typeface="Consolas"/>
              </a:rPr>
              <a:t>);</a:t>
            </a:r>
            <a:endParaRPr sz="1050">
              <a:solidFill>
                <a:schemeClr val="dk1"/>
              </a:solidFill>
              <a:highlight>
                <a:srgbClr val="FFFFFF"/>
              </a:highlight>
              <a:latin typeface="Consolas"/>
              <a:ea typeface="Consolas"/>
              <a:cs typeface="Consolas"/>
              <a:sym typeface="Consolas"/>
            </a:endParaRPr>
          </a:p>
          <a:p>
            <a:pPr indent="0" lvl="0" marL="0" rtl="0" algn="l">
              <a:lnSpc>
                <a:spcPct val="135714"/>
              </a:lnSpc>
              <a:spcBef>
                <a:spcPts val="0"/>
              </a:spcBef>
              <a:spcAft>
                <a:spcPts val="0"/>
              </a:spcAft>
              <a:buClr>
                <a:schemeClr val="dk1"/>
              </a:buClr>
              <a:buSzPct val="104761"/>
              <a:buFont typeface="Arial"/>
              <a:buNone/>
            </a:pPr>
            <a:r>
              <a:rPr lang="en" sz="1050">
                <a:solidFill>
                  <a:schemeClr val="dk1"/>
                </a:solidFill>
                <a:highlight>
                  <a:srgbClr val="FFFFFF"/>
                </a:highlight>
                <a:latin typeface="Consolas"/>
                <a:ea typeface="Consolas"/>
                <a:cs typeface="Consolas"/>
                <a:sym typeface="Consolas"/>
              </a:rPr>
              <a:t>       </a:t>
            </a:r>
            <a:endParaRPr sz="1050">
              <a:solidFill>
                <a:schemeClr val="dk1"/>
              </a:solidFill>
              <a:highlight>
                <a:srgbClr val="FFFFFF"/>
              </a:highlight>
              <a:latin typeface="Consolas"/>
              <a:ea typeface="Consolas"/>
              <a:cs typeface="Consolas"/>
              <a:sym typeface="Consolas"/>
            </a:endParaRPr>
          </a:p>
          <a:p>
            <a:pPr indent="0" lvl="0" marL="0" rtl="0" algn="l">
              <a:lnSpc>
                <a:spcPct val="135714"/>
              </a:lnSpc>
              <a:spcBef>
                <a:spcPts val="0"/>
              </a:spcBef>
              <a:spcAft>
                <a:spcPts val="0"/>
              </a:spcAft>
              <a:buClr>
                <a:schemeClr val="dk1"/>
              </a:buClr>
              <a:buSzPct val="104761"/>
              <a:buFont typeface="Arial"/>
              <a:buNone/>
            </a:pPr>
            <a:r>
              <a:rPr lang="en" sz="1050">
                <a:solidFill>
                  <a:schemeClr val="dk1"/>
                </a:solidFill>
                <a:highlight>
                  <a:srgbClr val="FFFFFF"/>
                </a:highlight>
                <a:latin typeface="Consolas"/>
                <a:ea typeface="Consolas"/>
                <a:cs typeface="Consolas"/>
                <a:sym typeface="Consolas"/>
              </a:rPr>
              <a:t>        </a:t>
            </a:r>
            <a:r>
              <a:rPr lang="en" sz="1050">
                <a:solidFill>
                  <a:srgbClr val="0070C1"/>
                </a:solidFill>
                <a:highlight>
                  <a:srgbClr val="FFFFFF"/>
                </a:highlight>
                <a:latin typeface="Consolas"/>
                <a:ea typeface="Consolas"/>
                <a:cs typeface="Consolas"/>
                <a:sym typeface="Consolas"/>
              </a:rPr>
              <a:t>button</a:t>
            </a:r>
            <a:r>
              <a:rPr lang="en" sz="1050">
                <a:solidFill>
                  <a:schemeClr val="dk1"/>
                </a:solidFill>
                <a:highlight>
                  <a:srgbClr val="FFFFFF"/>
                </a:highlight>
                <a:latin typeface="Consolas"/>
                <a:ea typeface="Consolas"/>
                <a:cs typeface="Consolas"/>
                <a:sym typeface="Consolas"/>
              </a:rPr>
              <a:t>.</a:t>
            </a:r>
            <a:r>
              <a:rPr lang="en" sz="1050">
                <a:solidFill>
                  <a:srgbClr val="795E26"/>
                </a:solidFill>
                <a:highlight>
                  <a:srgbClr val="FFFFFF"/>
                </a:highlight>
                <a:latin typeface="Consolas"/>
                <a:ea typeface="Consolas"/>
                <a:cs typeface="Consolas"/>
                <a:sym typeface="Consolas"/>
              </a:rPr>
              <a:t>addEventListener</a:t>
            </a:r>
            <a:r>
              <a:rPr lang="en" sz="1050">
                <a:solidFill>
                  <a:schemeClr val="dk1"/>
                </a:solidFill>
                <a:highlight>
                  <a:srgbClr val="FFFFFF"/>
                </a:highlight>
                <a:latin typeface="Consolas"/>
                <a:ea typeface="Consolas"/>
                <a:cs typeface="Consolas"/>
                <a:sym typeface="Consolas"/>
              </a:rPr>
              <a:t>(</a:t>
            </a:r>
            <a:r>
              <a:rPr lang="en" sz="1050">
                <a:solidFill>
                  <a:srgbClr val="A31515"/>
                </a:solidFill>
                <a:highlight>
                  <a:srgbClr val="FFFFFF"/>
                </a:highlight>
                <a:latin typeface="Consolas"/>
                <a:ea typeface="Consolas"/>
                <a:cs typeface="Consolas"/>
                <a:sym typeface="Consolas"/>
              </a:rPr>
              <a:t>'click'</a:t>
            </a:r>
            <a:r>
              <a:rPr lang="en" sz="1050">
                <a:solidFill>
                  <a:schemeClr val="dk1"/>
                </a:solidFill>
                <a:highlight>
                  <a:srgbClr val="FFFFFF"/>
                </a:highlight>
                <a:latin typeface="Consolas"/>
                <a:ea typeface="Consolas"/>
                <a:cs typeface="Consolas"/>
                <a:sym typeface="Consolas"/>
              </a:rPr>
              <a:t>, </a:t>
            </a:r>
            <a:r>
              <a:rPr lang="en" sz="1050">
                <a:solidFill>
                  <a:srgbClr val="0000FF"/>
                </a:solidFill>
                <a:highlight>
                  <a:srgbClr val="FFFFFF"/>
                </a:highlight>
                <a:latin typeface="Consolas"/>
                <a:ea typeface="Consolas"/>
                <a:cs typeface="Consolas"/>
                <a:sym typeface="Consolas"/>
              </a:rPr>
              <a:t>function</a:t>
            </a:r>
            <a:r>
              <a:rPr lang="en" sz="1050">
                <a:solidFill>
                  <a:schemeClr val="dk1"/>
                </a:solidFill>
                <a:highlight>
                  <a:srgbClr val="FFFFFF"/>
                </a:highlight>
                <a:latin typeface="Consolas"/>
                <a:ea typeface="Consolas"/>
                <a:cs typeface="Consolas"/>
                <a:sym typeface="Consolas"/>
              </a:rPr>
              <a:t>() {</a:t>
            </a:r>
            <a:endParaRPr sz="1050">
              <a:solidFill>
                <a:schemeClr val="dk1"/>
              </a:solidFill>
              <a:highlight>
                <a:srgbClr val="FFFFFF"/>
              </a:highlight>
              <a:latin typeface="Consolas"/>
              <a:ea typeface="Consolas"/>
              <a:cs typeface="Consolas"/>
              <a:sym typeface="Consolas"/>
            </a:endParaRPr>
          </a:p>
          <a:p>
            <a:pPr indent="0" lvl="0" marL="0" rtl="0" algn="l">
              <a:lnSpc>
                <a:spcPct val="135714"/>
              </a:lnSpc>
              <a:spcBef>
                <a:spcPts val="0"/>
              </a:spcBef>
              <a:spcAft>
                <a:spcPts val="0"/>
              </a:spcAft>
              <a:buClr>
                <a:schemeClr val="dk1"/>
              </a:buClr>
              <a:buSzPct val="104761"/>
              <a:buFont typeface="Arial"/>
              <a:buNone/>
            </a:pPr>
            <a:r>
              <a:rPr lang="en" sz="1050">
                <a:solidFill>
                  <a:schemeClr val="dk1"/>
                </a:solidFill>
                <a:highlight>
                  <a:srgbClr val="FFFFFF"/>
                </a:highlight>
                <a:latin typeface="Consolas"/>
                <a:ea typeface="Consolas"/>
                <a:cs typeface="Consolas"/>
                <a:sym typeface="Consolas"/>
              </a:rPr>
              <a:t>            </a:t>
            </a:r>
            <a:r>
              <a:rPr lang="en" sz="1050">
                <a:solidFill>
                  <a:srgbClr val="0070C1"/>
                </a:solidFill>
                <a:highlight>
                  <a:srgbClr val="FFFFFF"/>
                </a:highlight>
                <a:latin typeface="Consolas"/>
                <a:ea typeface="Consolas"/>
                <a:cs typeface="Consolas"/>
                <a:sym typeface="Consolas"/>
              </a:rPr>
              <a:t>heading</a:t>
            </a:r>
            <a:r>
              <a:rPr lang="en" sz="1050">
                <a:solidFill>
                  <a:schemeClr val="dk1"/>
                </a:solidFill>
                <a:highlight>
                  <a:srgbClr val="FFFFFF"/>
                </a:highlight>
                <a:latin typeface="Consolas"/>
                <a:ea typeface="Consolas"/>
                <a:cs typeface="Consolas"/>
                <a:sym typeface="Consolas"/>
              </a:rPr>
              <a:t>.</a:t>
            </a:r>
            <a:r>
              <a:rPr lang="en" sz="1050">
                <a:solidFill>
                  <a:srgbClr val="001080"/>
                </a:solidFill>
                <a:highlight>
                  <a:srgbClr val="FFFFFF"/>
                </a:highlight>
                <a:latin typeface="Consolas"/>
                <a:ea typeface="Consolas"/>
                <a:cs typeface="Consolas"/>
                <a:sym typeface="Consolas"/>
              </a:rPr>
              <a:t>textContent</a:t>
            </a:r>
            <a:r>
              <a:rPr lang="en" sz="1050">
                <a:solidFill>
                  <a:schemeClr val="dk1"/>
                </a:solidFill>
                <a:highlight>
                  <a:srgbClr val="FFFFFF"/>
                </a:highlight>
                <a:latin typeface="Consolas"/>
                <a:ea typeface="Consolas"/>
                <a:cs typeface="Consolas"/>
                <a:sym typeface="Consolas"/>
              </a:rPr>
              <a:t> = </a:t>
            </a:r>
            <a:r>
              <a:rPr lang="en" sz="1050">
                <a:solidFill>
                  <a:srgbClr val="A31515"/>
                </a:solidFill>
                <a:highlight>
                  <a:srgbClr val="FFFFFF"/>
                </a:highlight>
                <a:latin typeface="Consolas"/>
                <a:ea typeface="Consolas"/>
                <a:cs typeface="Consolas"/>
                <a:sym typeface="Consolas"/>
              </a:rPr>
              <a:t>'Replaced using DOM API'</a:t>
            </a:r>
            <a:r>
              <a:rPr lang="en" sz="1050">
                <a:solidFill>
                  <a:schemeClr val="dk1"/>
                </a:solidFill>
                <a:highlight>
                  <a:srgbClr val="FFFFFF"/>
                </a:highlight>
                <a:latin typeface="Consolas"/>
                <a:ea typeface="Consolas"/>
                <a:cs typeface="Consolas"/>
                <a:sym typeface="Consolas"/>
              </a:rPr>
              <a:t>;</a:t>
            </a:r>
            <a:endParaRPr sz="1050">
              <a:solidFill>
                <a:schemeClr val="dk1"/>
              </a:solidFill>
              <a:highlight>
                <a:srgbClr val="FFFFFF"/>
              </a:highlight>
              <a:latin typeface="Consolas"/>
              <a:ea typeface="Consolas"/>
              <a:cs typeface="Consolas"/>
              <a:sym typeface="Consolas"/>
            </a:endParaRPr>
          </a:p>
          <a:p>
            <a:pPr indent="0" lvl="0" marL="0" rtl="0" algn="l">
              <a:lnSpc>
                <a:spcPct val="135714"/>
              </a:lnSpc>
              <a:spcBef>
                <a:spcPts val="0"/>
              </a:spcBef>
              <a:spcAft>
                <a:spcPts val="0"/>
              </a:spcAft>
              <a:buClr>
                <a:schemeClr val="dk1"/>
              </a:buClr>
              <a:buSzPct val="104761"/>
              <a:buFont typeface="Arial"/>
              <a:buNone/>
            </a:pPr>
            <a:r>
              <a:rPr lang="en" sz="1050">
                <a:solidFill>
                  <a:schemeClr val="dk1"/>
                </a:solidFill>
                <a:highlight>
                  <a:srgbClr val="FFFFFF"/>
                </a:highlight>
                <a:latin typeface="Consolas"/>
                <a:ea typeface="Consolas"/>
                <a:cs typeface="Consolas"/>
                <a:sym typeface="Consolas"/>
              </a:rPr>
              <a:t>        });</a:t>
            </a:r>
            <a:endParaRPr sz="1050">
              <a:solidFill>
                <a:schemeClr val="dk1"/>
              </a:solidFill>
              <a:highlight>
                <a:srgbClr val="FFFFFF"/>
              </a:highlight>
              <a:latin typeface="Consolas"/>
              <a:ea typeface="Consolas"/>
              <a:cs typeface="Consolas"/>
              <a:sym typeface="Consolas"/>
            </a:endParaRPr>
          </a:p>
          <a:p>
            <a:pPr indent="0" lvl="0" marL="0" rtl="0" algn="l">
              <a:lnSpc>
                <a:spcPct val="135714"/>
              </a:lnSpc>
              <a:spcBef>
                <a:spcPts val="0"/>
              </a:spcBef>
              <a:spcAft>
                <a:spcPts val="0"/>
              </a:spcAft>
              <a:buClr>
                <a:schemeClr val="dk1"/>
              </a:buClr>
              <a:buSzPct val="104761"/>
              <a:buFont typeface="Arial"/>
              <a:buNone/>
            </a:pPr>
            <a:r>
              <a:rPr lang="en" sz="1050">
                <a:solidFill>
                  <a:schemeClr val="dk1"/>
                </a:solidFill>
                <a:highlight>
                  <a:srgbClr val="FFFFFF"/>
                </a:highlight>
                <a:latin typeface="Consolas"/>
                <a:ea typeface="Consolas"/>
                <a:cs typeface="Consolas"/>
                <a:sym typeface="Consolas"/>
              </a:rPr>
              <a:t>    </a:t>
            </a:r>
            <a:r>
              <a:rPr lang="en" sz="1050">
                <a:solidFill>
                  <a:srgbClr val="800000"/>
                </a:solidFill>
                <a:highlight>
                  <a:srgbClr val="FFFFFF"/>
                </a:highlight>
                <a:latin typeface="Consolas"/>
                <a:ea typeface="Consolas"/>
                <a:cs typeface="Consolas"/>
                <a:sym typeface="Consolas"/>
              </a:rPr>
              <a:t>&lt;/script&gt;</a:t>
            </a:r>
            <a:endParaRPr sz="1050">
              <a:solidFill>
                <a:srgbClr val="800000"/>
              </a:solidFill>
              <a:highlight>
                <a:srgbClr val="FFFFFF"/>
              </a:highlight>
              <a:latin typeface="Consolas"/>
              <a:ea typeface="Consolas"/>
              <a:cs typeface="Consolas"/>
              <a:sym typeface="Consolas"/>
            </a:endParaRPr>
          </a:p>
          <a:p>
            <a:pPr indent="0" lvl="0" marL="0" rtl="0" algn="l">
              <a:lnSpc>
                <a:spcPct val="135714"/>
              </a:lnSpc>
              <a:spcBef>
                <a:spcPts val="0"/>
              </a:spcBef>
              <a:spcAft>
                <a:spcPts val="0"/>
              </a:spcAft>
              <a:buClr>
                <a:schemeClr val="dk1"/>
              </a:buClr>
              <a:buSzPct val="104761"/>
              <a:buFont typeface="Arial"/>
              <a:buNone/>
            </a:pPr>
            <a:r>
              <a:rPr lang="en" sz="1050">
                <a:solidFill>
                  <a:srgbClr val="800000"/>
                </a:solidFill>
                <a:highlight>
                  <a:srgbClr val="FFFFFF"/>
                </a:highlight>
                <a:latin typeface="Consolas"/>
                <a:ea typeface="Consolas"/>
                <a:cs typeface="Consolas"/>
                <a:sym typeface="Consolas"/>
              </a:rPr>
              <a:t>&lt;/body&gt;</a:t>
            </a:r>
            <a:endParaRPr sz="1050">
              <a:solidFill>
                <a:srgbClr val="800000"/>
              </a:solidFill>
              <a:highlight>
                <a:srgbClr val="FFFFFF"/>
              </a:highlight>
              <a:latin typeface="Consolas"/>
              <a:ea typeface="Consolas"/>
              <a:cs typeface="Consolas"/>
              <a:sym typeface="Consolas"/>
            </a:endParaRPr>
          </a:p>
          <a:p>
            <a:pPr indent="0" lvl="0" marL="0" rtl="0" algn="l">
              <a:lnSpc>
                <a:spcPct val="135714"/>
              </a:lnSpc>
              <a:spcBef>
                <a:spcPts val="0"/>
              </a:spcBef>
              <a:spcAft>
                <a:spcPts val="0"/>
              </a:spcAft>
              <a:buClr>
                <a:schemeClr val="dk1"/>
              </a:buClr>
              <a:buSzPct val="104761"/>
              <a:buFont typeface="Arial"/>
              <a:buNone/>
            </a:pPr>
            <a:r>
              <a:rPr lang="en" sz="1050">
                <a:solidFill>
                  <a:srgbClr val="800000"/>
                </a:solidFill>
                <a:highlight>
                  <a:srgbClr val="FFFFFF"/>
                </a:highlight>
                <a:latin typeface="Consolas"/>
                <a:ea typeface="Consolas"/>
                <a:cs typeface="Consolas"/>
                <a:sym typeface="Consolas"/>
              </a:rPr>
              <a:t>&lt;/html&gt;</a:t>
            </a:r>
            <a:endParaRPr sz="1050">
              <a:solidFill>
                <a:srgbClr val="800000"/>
              </a:solidFill>
              <a:highlight>
                <a:srgbClr val="FFFFFF"/>
              </a:highlight>
              <a:latin typeface="Consolas"/>
              <a:ea typeface="Consolas"/>
              <a:cs typeface="Consolas"/>
              <a:sym typeface="Consolas"/>
            </a:endParaRPr>
          </a:p>
          <a:p>
            <a:pPr indent="0" lvl="0" marL="0" rtl="0" algn="l">
              <a:spcBef>
                <a:spcPts val="0"/>
              </a:spcBef>
              <a:spcAft>
                <a:spcPts val="120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24"/>
          <p:cNvSpPr txBox="1"/>
          <p:nvPr>
            <p:ph idx="1" type="body"/>
          </p:nvPr>
        </p:nvSpPr>
        <p:spPr>
          <a:xfrm>
            <a:off x="311700" y="337900"/>
            <a:ext cx="8520600" cy="4230900"/>
          </a:xfrm>
          <a:prstGeom prst="rect">
            <a:avLst/>
          </a:prstGeom>
        </p:spPr>
        <p:txBody>
          <a:bodyPr anchorCtr="0" anchor="t" bIns="91425" lIns="91425" spcFirstLastPara="1" rIns="91425" wrap="square" tIns="91425">
            <a:noAutofit/>
          </a:bodyPr>
          <a:lstStyle/>
          <a:p>
            <a:pPr indent="0" lvl="0" marL="0" rtl="0" algn="l">
              <a:lnSpc>
                <a:spcPct val="115714"/>
              </a:lnSpc>
              <a:spcBef>
                <a:spcPts val="0"/>
              </a:spcBef>
              <a:spcAft>
                <a:spcPts val="0"/>
              </a:spcAft>
              <a:buClr>
                <a:schemeClr val="dk1"/>
              </a:buClr>
              <a:buSzPts val="688"/>
              <a:buFont typeface="Arial"/>
              <a:buNone/>
            </a:pPr>
            <a:r>
              <a:rPr lang="en" sz="856">
                <a:solidFill>
                  <a:srgbClr val="800000"/>
                </a:solidFill>
                <a:highlight>
                  <a:srgbClr val="FFFFFF"/>
                </a:highlight>
                <a:latin typeface="Consolas"/>
                <a:ea typeface="Consolas"/>
                <a:cs typeface="Consolas"/>
                <a:sym typeface="Consolas"/>
              </a:rPr>
              <a:t>&lt;body&gt;</a:t>
            </a:r>
            <a:endParaRPr sz="856">
              <a:solidFill>
                <a:srgbClr val="800000"/>
              </a:solidFill>
              <a:highlight>
                <a:srgbClr val="FFFFFF"/>
              </a:highlight>
              <a:latin typeface="Consolas"/>
              <a:ea typeface="Consolas"/>
              <a:cs typeface="Consolas"/>
              <a:sym typeface="Consolas"/>
            </a:endParaRPr>
          </a:p>
          <a:p>
            <a:pPr indent="0" lvl="0" marL="0" rtl="0" algn="l">
              <a:lnSpc>
                <a:spcPct val="115714"/>
              </a:lnSpc>
              <a:spcBef>
                <a:spcPts val="0"/>
              </a:spcBef>
              <a:spcAft>
                <a:spcPts val="0"/>
              </a:spcAft>
              <a:buClr>
                <a:schemeClr val="dk1"/>
              </a:buClr>
              <a:buSzPts val="688"/>
              <a:buFont typeface="Arial"/>
              <a:buNone/>
            </a:pPr>
            <a:r>
              <a:rPr lang="en" sz="856">
                <a:solidFill>
                  <a:srgbClr val="3B3B3B"/>
                </a:solidFill>
                <a:highlight>
                  <a:srgbClr val="FFFFFF"/>
                </a:highlight>
                <a:latin typeface="Consolas"/>
                <a:ea typeface="Consolas"/>
                <a:cs typeface="Consolas"/>
                <a:sym typeface="Consolas"/>
              </a:rPr>
              <a:t>    </a:t>
            </a:r>
            <a:r>
              <a:rPr lang="en" sz="856">
                <a:solidFill>
                  <a:srgbClr val="800000"/>
                </a:solidFill>
                <a:highlight>
                  <a:srgbClr val="FFFFFF"/>
                </a:highlight>
                <a:latin typeface="Consolas"/>
                <a:ea typeface="Consolas"/>
                <a:cs typeface="Consolas"/>
                <a:sym typeface="Consolas"/>
              </a:rPr>
              <a:t>&lt;h1&gt;</a:t>
            </a:r>
            <a:r>
              <a:rPr lang="en" sz="856">
                <a:solidFill>
                  <a:srgbClr val="3B3B3B"/>
                </a:solidFill>
                <a:highlight>
                  <a:srgbClr val="FFFFFF"/>
                </a:highlight>
                <a:latin typeface="Consolas"/>
                <a:ea typeface="Consolas"/>
                <a:cs typeface="Consolas"/>
                <a:sym typeface="Consolas"/>
              </a:rPr>
              <a:t>Todo list</a:t>
            </a:r>
            <a:r>
              <a:rPr lang="en" sz="856">
                <a:solidFill>
                  <a:srgbClr val="800000"/>
                </a:solidFill>
                <a:highlight>
                  <a:srgbClr val="FFFFFF"/>
                </a:highlight>
                <a:latin typeface="Consolas"/>
                <a:ea typeface="Consolas"/>
                <a:cs typeface="Consolas"/>
                <a:sym typeface="Consolas"/>
              </a:rPr>
              <a:t>&lt;/h1&gt;</a:t>
            </a:r>
            <a:endParaRPr sz="856">
              <a:solidFill>
                <a:srgbClr val="800000"/>
              </a:solidFill>
              <a:highlight>
                <a:srgbClr val="FFFFFF"/>
              </a:highlight>
              <a:latin typeface="Consolas"/>
              <a:ea typeface="Consolas"/>
              <a:cs typeface="Consolas"/>
              <a:sym typeface="Consolas"/>
            </a:endParaRPr>
          </a:p>
          <a:p>
            <a:pPr indent="0" lvl="0" marL="0" rtl="0" algn="l">
              <a:lnSpc>
                <a:spcPct val="115714"/>
              </a:lnSpc>
              <a:spcBef>
                <a:spcPts val="0"/>
              </a:spcBef>
              <a:spcAft>
                <a:spcPts val="0"/>
              </a:spcAft>
              <a:buClr>
                <a:schemeClr val="dk1"/>
              </a:buClr>
              <a:buSzPts val="688"/>
              <a:buFont typeface="Arial"/>
              <a:buNone/>
            </a:pPr>
            <a:r>
              <a:rPr lang="en" sz="856">
                <a:solidFill>
                  <a:srgbClr val="3B3B3B"/>
                </a:solidFill>
                <a:highlight>
                  <a:srgbClr val="FFFFFF"/>
                </a:highlight>
                <a:latin typeface="Consolas"/>
                <a:ea typeface="Consolas"/>
                <a:cs typeface="Consolas"/>
                <a:sym typeface="Consolas"/>
              </a:rPr>
              <a:t>    </a:t>
            </a:r>
            <a:r>
              <a:rPr lang="en" sz="856">
                <a:solidFill>
                  <a:srgbClr val="800000"/>
                </a:solidFill>
                <a:highlight>
                  <a:srgbClr val="FFFFFF"/>
                </a:highlight>
                <a:latin typeface="Consolas"/>
                <a:ea typeface="Consolas"/>
                <a:cs typeface="Consolas"/>
                <a:sym typeface="Consolas"/>
              </a:rPr>
              <a:t>&lt;ul</a:t>
            </a:r>
            <a:r>
              <a:rPr lang="en" sz="856">
                <a:solidFill>
                  <a:srgbClr val="3B3B3B"/>
                </a:solidFill>
                <a:highlight>
                  <a:srgbClr val="FFFFFF"/>
                </a:highlight>
                <a:latin typeface="Consolas"/>
                <a:ea typeface="Consolas"/>
                <a:cs typeface="Consolas"/>
                <a:sym typeface="Consolas"/>
              </a:rPr>
              <a:t> </a:t>
            </a:r>
            <a:r>
              <a:rPr lang="en" sz="856">
                <a:solidFill>
                  <a:srgbClr val="E50000"/>
                </a:solidFill>
                <a:highlight>
                  <a:srgbClr val="FFFFFF"/>
                </a:highlight>
                <a:latin typeface="Consolas"/>
                <a:ea typeface="Consolas"/>
                <a:cs typeface="Consolas"/>
                <a:sym typeface="Consolas"/>
              </a:rPr>
              <a:t>id</a:t>
            </a:r>
            <a:r>
              <a:rPr lang="en" sz="856">
                <a:solidFill>
                  <a:srgbClr val="3B3B3B"/>
                </a:solidFill>
                <a:highlight>
                  <a:srgbClr val="FFFFFF"/>
                </a:highlight>
                <a:latin typeface="Consolas"/>
                <a:ea typeface="Consolas"/>
                <a:cs typeface="Consolas"/>
                <a:sym typeface="Consolas"/>
              </a:rPr>
              <a:t>=</a:t>
            </a:r>
            <a:r>
              <a:rPr lang="en" sz="856">
                <a:solidFill>
                  <a:srgbClr val="0000FF"/>
                </a:solidFill>
                <a:highlight>
                  <a:srgbClr val="FFFFFF"/>
                </a:highlight>
                <a:latin typeface="Consolas"/>
                <a:ea typeface="Consolas"/>
                <a:cs typeface="Consolas"/>
                <a:sym typeface="Consolas"/>
              </a:rPr>
              <a:t>"taskList"</a:t>
            </a:r>
            <a:r>
              <a:rPr lang="en" sz="856">
                <a:solidFill>
                  <a:srgbClr val="800000"/>
                </a:solidFill>
                <a:highlight>
                  <a:srgbClr val="FFFFFF"/>
                </a:highlight>
                <a:latin typeface="Consolas"/>
                <a:ea typeface="Consolas"/>
                <a:cs typeface="Consolas"/>
                <a:sym typeface="Consolas"/>
              </a:rPr>
              <a:t>&gt;</a:t>
            </a:r>
            <a:endParaRPr sz="856">
              <a:solidFill>
                <a:srgbClr val="800000"/>
              </a:solidFill>
              <a:highlight>
                <a:srgbClr val="FFFFFF"/>
              </a:highlight>
              <a:latin typeface="Consolas"/>
              <a:ea typeface="Consolas"/>
              <a:cs typeface="Consolas"/>
              <a:sym typeface="Consolas"/>
            </a:endParaRPr>
          </a:p>
          <a:p>
            <a:pPr indent="0" lvl="0" marL="0" rtl="0" algn="l">
              <a:lnSpc>
                <a:spcPct val="115714"/>
              </a:lnSpc>
              <a:spcBef>
                <a:spcPts val="0"/>
              </a:spcBef>
              <a:spcAft>
                <a:spcPts val="0"/>
              </a:spcAft>
              <a:buClr>
                <a:schemeClr val="dk1"/>
              </a:buClr>
              <a:buSzPts val="688"/>
              <a:buFont typeface="Arial"/>
              <a:buNone/>
            </a:pPr>
            <a:r>
              <a:rPr lang="en" sz="856">
                <a:solidFill>
                  <a:srgbClr val="3B3B3B"/>
                </a:solidFill>
                <a:highlight>
                  <a:srgbClr val="FFFFFF"/>
                </a:highlight>
                <a:latin typeface="Consolas"/>
                <a:ea typeface="Consolas"/>
                <a:cs typeface="Consolas"/>
                <a:sym typeface="Consolas"/>
              </a:rPr>
              <a:t>        </a:t>
            </a:r>
            <a:r>
              <a:rPr lang="en" sz="856">
                <a:solidFill>
                  <a:srgbClr val="800000"/>
                </a:solidFill>
                <a:highlight>
                  <a:srgbClr val="FFFFFF"/>
                </a:highlight>
                <a:latin typeface="Consolas"/>
                <a:ea typeface="Consolas"/>
                <a:cs typeface="Consolas"/>
                <a:sym typeface="Consolas"/>
              </a:rPr>
              <a:t>&lt;li&gt;</a:t>
            </a:r>
            <a:r>
              <a:rPr lang="en" sz="856">
                <a:solidFill>
                  <a:srgbClr val="3B3B3B"/>
                </a:solidFill>
                <a:highlight>
                  <a:srgbClr val="FFFFFF"/>
                </a:highlight>
                <a:latin typeface="Consolas"/>
                <a:ea typeface="Consolas"/>
                <a:cs typeface="Consolas"/>
                <a:sym typeface="Consolas"/>
              </a:rPr>
              <a:t>Task 1</a:t>
            </a:r>
            <a:r>
              <a:rPr lang="en" sz="856">
                <a:solidFill>
                  <a:srgbClr val="800000"/>
                </a:solidFill>
                <a:highlight>
                  <a:srgbClr val="FFFFFF"/>
                </a:highlight>
                <a:latin typeface="Consolas"/>
                <a:ea typeface="Consolas"/>
                <a:cs typeface="Consolas"/>
                <a:sym typeface="Consolas"/>
              </a:rPr>
              <a:t>&lt;/li&gt;</a:t>
            </a:r>
            <a:endParaRPr sz="856">
              <a:solidFill>
                <a:srgbClr val="800000"/>
              </a:solidFill>
              <a:highlight>
                <a:srgbClr val="FFFFFF"/>
              </a:highlight>
              <a:latin typeface="Consolas"/>
              <a:ea typeface="Consolas"/>
              <a:cs typeface="Consolas"/>
              <a:sym typeface="Consolas"/>
            </a:endParaRPr>
          </a:p>
          <a:p>
            <a:pPr indent="0" lvl="0" marL="0" rtl="0" algn="l">
              <a:lnSpc>
                <a:spcPct val="115714"/>
              </a:lnSpc>
              <a:spcBef>
                <a:spcPts val="0"/>
              </a:spcBef>
              <a:spcAft>
                <a:spcPts val="0"/>
              </a:spcAft>
              <a:buClr>
                <a:schemeClr val="dk1"/>
              </a:buClr>
              <a:buSzPts val="688"/>
              <a:buFont typeface="Arial"/>
              <a:buNone/>
            </a:pPr>
            <a:r>
              <a:rPr lang="en" sz="856">
                <a:solidFill>
                  <a:srgbClr val="3B3B3B"/>
                </a:solidFill>
                <a:highlight>
                  <a:srgbClr val="FFFFFF"/>
                </a:highlight>
                <a:latin typeface="Consolas"/>
                <a:ea typeface="Consolas"/>
                <a:cs typeface="Consolas"/>
                <a:sym typeface="Consolas"/>
              </a:rPr>
              <a:t>        </a:t>
            </a:r>
            <a:r>
              <a:rPr lang="en" sz="856">
                <a:solidFill>
                  <a:srgbClr val="800000"/>
                </a:solidFill>
                <a:highlight>
                  <a:srgbClr val="FFFFFF"/>
                </a:highlight>
                <a:latin typeface="Consolas"/>
                <a:ea typeface="Consolas"/>
                <a:cs typeface="Consolas"/>
                <a:sym typeface="Consolas"/>
              </a:rPr>
              <a:t>&lt;li&gt;</a:t>
            </a:r>
            <a:r>
              <a:rPr lang="en" sz="856">
                <a:solidFill>
                  <a:srgbClr val="3B3B3B"/>
                </a:solidFill>
                <a:highlight>
                  <a:srgbClr val="FFFFFF"/>
                </a:highlight>
                <a:latin typeface="Consolas"/>
                <a:ea typeface="Consolas"/>
                <a:cs typeface="Consolas"/>
                <a:sym typeface="Consolas"/>
              </a:rPr>
              <a:t>Task 2</a:t>
            </a:r>
            <a:r>
              <a:rPr lang="en" sz="856">
                <a:solidFill>
                  <a:srgbClr val="800000"/>
                </a:solidFill>
                <a:highlight>
                  <a:srgbClr val="FFFFFF"/>
                </a:highlight>
                <a:latin typeface="Consolas"/>
                <a:ea typeface="Consolas"/>
                <a:cs typeface="Consolas"/>
                <a:sym typeface="Consolas"/>
              </a:rPr>
              <a:t>&lt;/li&gt;</a:t>
            </a:r>
            <a:endParaRPr sz="856">
              <a:solidFill>
                <a:srgbClr val="800000"/>
              </a:solidFill>
              <a:highlight>
                <a:srgbClr val="FFFFFF"/>
              </a:highlight>
              <a:latin typeface="Consolas"/>
              <a:ea typeface="Consolas"/>
              <a:cs typeface="Consolas"/>
              <a:sym typeface="Consolas"/>
            </a:endParaRPr>
          </a:p>
          <a:p>
            <a:pPr indent="0" lvl="0" marL="0" rtl="0" algn="l">
              <a:lnSpc>
                <a:spcPct val="115714"/>
              </a:lnSpc>
              <a:spcBef>
                <a:spcPts val="0"/>
              </a:spcBef>
              <a:spcAft>
                <a:spcPts val="0"/>
              </a:spcAft>
              <a:buClr>
                <a:schemeClr val="dk1"/>
              </a:buClr>
              <a:buSzPts val="688"/>
              <a:buFont typeface="Arial"/>
              <a:buNone/>
            </a:pPr>
            <a:r>
              <a:rPr lang="en" sz="856">
                <a:solidFill>
                  <a:srgbClr val="3B3B3B"/>
                </a:solidFill>
                <a:highlight>
                  <a:srgbClr val="FFFFFF"/>
                </a:highlight>
                <a:latin typeface="Consolas"/>
                <a:ea typeface="Consolas"/>
                <a:cs typeface="Consolas"/>
                <a:sym typeface="Consolas"/>
              </a:rPr>
              <a:t>    </a:t>
            </a:r>
            <a:r>
              <a:rPr lang="en" sz="856">
                <a:solidFill>
                  <a:srgbClr val="800000"/>
                </a:solidFill>
                <a:highlight>
                  <a:srgbClr val="FFFFFF"/>
                </a:highlight>
                <a:latin typeface="Consolas"/>
                <a:ea typeface="Consolas"/>
                <a:cs typeface="Consolas"/>
                <a:sym typeface="Consolas"/>
              </a:rPr>
              <a:t>&lt;/ul&gt;</a:t>
            </a:r>
            <a:endParaRPr sz="856">
              <a:solidFill>
                <a:srgbClr val="800000"/>
              </a:solidFill>
              <a:highlight>
                <a:srgbClr val="FFFFFF"/>
              </a:highlight>
              <a:latin typeface="Consolas"/>
              <a:ea typeface="Consolas"/>
              <a:cs typeface="Consolas"/>
              <a:sym typeface="Consolas"/>
            </a:endParaRPr>
          </a:p>
          <a:p>
            <a:pPr indent="0" lvl="0" marL="0" rtl="0" algn="l">
              <a:lnSpc>
                <a:spcPct val="115714"/>
              </a:lnSpc>
              <a:spcBef>
                <a:spcPts val="0"/>
              </a:spcBef>
              <a:spcAft>
                <a:spcPts val="0"/>
              </a:spcAft>
              <a:buClr>
                <a:schemeClr val="dk1"/>
              </a:buClr>
              <a:buSzPts val="688"/>
              <a:buFont typeface="Arial"/>
              <a:buNone/>
            </a:pPr>
            <a:r>
              <a:rPr lang="en" sz="856">
                <a:solidFill>
                  <a:srgbClr val="3B3B3B"/>
                </a:solidFill>
                <a:highlight>
                  <a:srgbClr val="FFFFFF"/>
                </a:highlight>
                <a:latin typeface="Consolas"/>
                <a:ea typeface="Consolas"/>
                <a:cs typeface="Consolas"/>
                <a:sym typeface="Consolas"/>
              </a:rPr>
              <a:t>    </a:t>
            </a:r>
            <a:r>
              <a:rPr lang="en" sz="856">
                <a:solidFill>
                  <a:srgbClr val="800000"/>
                </a:solidFill>
                <a:highlight>
                  <a:srgbClr val="FFFFFF"/>
                </a:highlight>
                <a:latin typeface="Consolas"/>
                <a:ea typeface="Consolas"/>
                <a:cs typeface="Consolas"/>
                <a:sym typeface="Consolas"/>
              </a:rPr>
              <a:t>&lt;input</a:t>
            </a:r>
            <a:r>
              <a:rPr lang="en" sz="856">
                <a:solidFill>
                  <a:srgbClr val="3B3B3B"/>
                </a:solidFill>
                <a:highlight>
                  <a:srgbClr val="FFFFFF"/>
                </a:highlight>
                <a:latin typeface="Consolas"/>
                <a:ea typeface="Consolas"/>
                <a:cs typeface="Consolas"/>
                <a:sym typeface="Consolas"/>
              </a:rPr>
              <a:t> </a:t>
            </a:r>
            <a:r>
              <a:rPr lang="en" sz="856">
                <a:solidFill>
                  <a:srgbClr val="E50000"/>
                </a:solidFill>
                <a:highlight>
                  <a:srgbClr val="FFFFFF"/>
                </a:highlight>
                <a:latin typeface="Consolas"/>
                <a:ea typeface="Consolas"/>
                <a:cs typeface="Consolas"/>
                <a:sym typeface="Consolas"/>
              </a:rPr>
              <a:t>type</a:t>
            </a:r>
            <a:r>
              <a:rPr lang="en" sz="856">
                <a:solidFill>
                  <a:srgbClr val="3B3B3B"/>
                </a:solidFill>
                <a:highlight>
                  <a:srgbClr val="FFFFFF"/>
                </a:highlight>
                <a:latin typeface="Consolas"/>
                <a:ea typeface="Consolas"/>
                <a:cs typeface="Consolas"/>
                <a:sym typeface="Consolas"/>
              </a:rPr>
              <a:t>=</a:t>
            </a:r>
            <a:r>
              <a:rPr lang="en" sz="856">
                <a:solidFill>
                  <a:srgbClr val="0000FF"/>
                </a:solidFill>
                <a:highlight>
                  <a:srgbClr val="FFFFFF"/>
                </a:highlight>
                <a:latin typeface="Consolas"/>
                <a:ea typeface="Consolas"/>
                <a:cs typeface="Consolas"/>
                <a:sym typeface="Consolas"/>
              </a:rPr>
              <a:t>"text"</a:t>
            </a:r>
            <a:r>
              <a:rPr lang="en" sz="856">
                <a:solidFill>
                  <a:srgbClr val="3B3B3B"/>
                </a:solidFill>
                <a:highlight>
                  <a:srgbClr val="FFFFFF"/>
                </a:highlight>
                <a:latin typeface="Consolas"/>
                <a:ea typeface="Consolas"/>
                <a:cs typeface="Consolas"/>
                <a:sym typeface="Consolas"/>
              </a:rPr>
              <a:t> </a:t>
            </a:r>
            <a:r>
              <a:rPr lang="en" sz="856">
                <a:solidFill>
                  <a:srgbClr val="E50000"/>
                </a:solidFill>
                <a:highlight>
                  <a:srgbClr val="FFFFFF"/>
                </a:highlight>
                <a:latin typeface="Consolas"/>
                <a:ea typeface="Consolas"/>
                <a:cs typeface="Consolas"/>
                <a:sym typeface="Consolas"/>
              </a:rPr>
              <a:t>id</a:t>
            </a:r>
            <a:r>
              <a:rPr lang="en" sz="856">
                <a:solidFill>
                  <a:srgbClr val="3B3B3B"/>
                </a:solidFill>
                <a:highlight>
                  <a:srgbClr val="FFFFFF"/>
                </a:highlight>
                <a:latin typeface="Consolas"/>
                <a:ea typeface="Consolas"/>
                <a:cs typeface="Consolas"/>
                <a:sym typeface="Consolas"/>
              </a:rPr>
              <a:t>=</a:t>
            </a:r>
            <a:r>
              <a:rPr lang="en" sz="856">
                <a:solidFill>
                  <a:srgbClr val="0000FF"/>
                </a:solidFill>
                <a:highlight>
                  <a:srgbClr val="FFFFFF"/>
                </a:highlight>
                <a:latin typeface="Consolas"/>
                <a:ea typeface="Consolas"/>
                <a:cs typeface="Consolas"/>
                <a:sym typeface="Consolas"/>
              </a:rPr>
              <a:t>"newTaskInput"</a:t>
            </a:r>
            <a:r>
              <a:rPr lang="en" sz="856">
                <a:solidFill>
                  <a:srgbClr val="3B3B3B"/>
                </a:solidFill>
                <a:highlight>
                  <a:srgbClr val="FFFFFF"/>
                </a:highlight>
                <a:latin typeface="Consolas"/>
                <a:ea typeface="Consolas"/>
                <a:cs typeface="Consolas"/>
                <a:sym typeface="Consolas"/>
              </a:rPr>
              <a:t> </a:t>
            </a:r>
            <a:r>
              <a:rPr lang="en" sz="856">
                <a:solidFill>
                  <a:srgbClr val="E50000"/>
                </a:solidFill>
                <a:highlight>
                  <a:srgbClr val="FFFFFF"/>
                </a:highlight>
                <a:latin typeface="Consolas"/>
                <a:ea typeface="Consolas"/>
                <a:cs typeface="Consolas"/>
                <a:sym typeface="Consolas"/>
              </a:rPr>
              <a:t>placeholder</a:t>
            </a:r>
            <a:r>
              <a:rPr lang="en" sz="856">
                <a:solidFill>
                  <a:srgbClr val="3B3B3B"/>
                </a:solidFill>
                <a:highlight>
                  <a:srgbClr val="FFFFFF"/>
                </a:highlight>
                <a:latin typeface="Consolas"/>
                <a:ea typeface="Consolas"/>
                <a:cs typeface="Consolas"/>
                <a:sym typeface="Consolas"/>
              </a:rPr>
              <a:t>=</a:t>
            </a:r>
            <a:r>
              <a:rPr lang="en" sz="856">
                <a:solidFill>
                  <a:srgbClr val="0000FF"/>
                </a:solidFill>
                <a:highlight>
                  <a:srgbClr val="FFFFFF"/>
                </a:highlight>
                <a:latin typeface="Consolas"/>
                <a:ea typeface="Consolas"/>
                <a:cs typeface="Consolas"/>
                <a:sym typeface="Consolas"/>
              </a:rPr>
              <a:t>"Нове завдання"</a:t>
            </a:r>
            <a:r>
              <a:rPr lang="en" sz="856">
                <a:solidFill>
                  <a:srgbClr val="800000"/>
                </a:solidFill>
                <a:highlight>
                  <a:srgbClr val="FFFFFF"/>
                </a:highlight>
                <a:latin typeface="Consolas"/>
                <a:ea typeface="Consolas"/>
                <a:cs typeface="Consolas"/>
                <a:sym typeface="Consolas"/>
              </a:rPr>
              <a:t>&gt;</a:t>
            </a:r>
            <a:endParaRPr sz="856">
              <a:solidFill>
                <a:srgbClr val="800000"/>
              </a:solidFill>
              <a:highlight>
                <a:srgbClr val="FFFFFF"/>
              </a:highlight>
              <a:latin typeface="Consolas"/>
              <a:ea typeface="Consolas"/>
              <a:cs typeface="Consolas"/>
              <a:sym typeface="Consolas"/>
            </a:endParaRPr>
          </a:p>
          <a:p>
            <a:pPr indent="0" lvl="0" marL="0" rtl="0" algn="l">
              <a:lnSpc>
                <a:spcPct val="115714"/>
              </a:lnSpc>
              <a:spcBef>
                <a:spcPts val="0"/>
              </a:spcBef>
              <a:spcAft>
                <a:spcPts val="0"/>
              </a:spcAft>
              <a:buClr>
                <a:schemeClr val="dk1"/>
              </a:buClr>
              <a:buSzPts val="688"/>
              <a:buFont typeface="Arial"/>
              <a:buNone/>
            </a:pPr>
            <a:r>
              <a:rPr lang="en" sz="856">
                <a:solidFill>
                  <a:srgbClr val="3B3B3B"/>
                </a:solidFill>
                <a:highlight>
                  <a:srgbClr val="FFFFFF"/>
                </a:highlight>
                <a:latin typeface="Consolas"/>
                <a:ea typeface="Consolas"/>
                <a:cs typeface="Consolas"/>
                <a:sym typeface="Consolas"/>
              </a:rPr>
              <a:t>    </a:t>
            </a:r>
            <a:r>
              <a:rPr lang="en" sz="856">
                <a:solidFill>
                  <a:srgbClr val="800000"/>
                </a:solidFill>
                <a:highlight>
                  <a:srgbClr val="FFFFFF"/>
                </a:highlight>
                <a:latin typeface="Consolas"/>
                <a:ea typeface="Consolas"/>
                <a:cs typeface="Consolas"/>
                <a:sym typeface="Consolas"/>
              </a:rPr>
              <a:t>&lt;button</a:t>
            </a:r>
            <a:r>
              <a:rPr lang="en" sz="856">
                <a:solidFill>
                  <a:srgbClr val="3B3B3B"/>
                </a:solidFill>
                <a:highlight>
                  <a:srgbClr val="FFFFFF"/>
                </a:highlight>
                <a:latin typeface="Consolas"/>
                <a:ea typeface="Consolas"/>
                <a:cs typeface="Consolas"/>
                <a:sym typeface="Consolas"/>
              </a:rPr>
              <a:t> </a:t>
            </a:r>
            <a:r>
              <a:rPr lang="en" sz="856">
                <a:solidFill>
                  <a:srgbClr val="E50000"/>
                </a:solidFill>
                <a:highlight>
                  <a:srgbClr val="FFFFFF"/>
                </a:highlight>
                <a:latin typeface="Consolas"/>
                <a:ea typeface="Consolas"/>
                <a:cs typeface="Consolas"/>
                <a:sym typeface="Consolas"/>
              </a:rPr>
              <a:t>id</a:t>
            </a:r>
            <a:r>
              <a:rPr lang="en" sz="856">
                <a:solidFill>
                  <a:srgbClr val="3B3B3B"/>
                </a:solidFill>
                <a:highlight>
                  <a:srgbClr val="FFFFFF"/>
                </a:highlight>
                <a:latin typeface="Consolas"/>
                <a:ea typeface="Consolas"/>
                <a:cs typeface="Consolas"/>
                <a:sym typeface="Consolas"/>
              </a:rPr>
              <a:t>=</a:t>
            </a:r>
            <a:r>
              <a:rPr lang="en" sz="856">
                <a:solidFill>
                  <a:srgbClr val="0000FF"/>
                </a:solidFill>
                <a:highlight>
                  <a:srgbClr val="FFFFFF"/>
                </a:highlight>
                <a:latin typeface="Consolas"/>
                <a:ea typeface="Consolas"/>
                <a:cs typeface="Consolas"/>
                <a:sym typeface="Consolas"/>
              </a:rPr>
              <a:t>"addTaskButton"</a:t>
            </a:r>
            <a:r>
              <a:rPr lang="en" sz="856">
                <a:solidFill>
                  <a:srgbClr val="800000"/>
                </a:solidFill>
                <a:highlight>
                  <a:srgbClr val="FFFFFF"/>
                </a:highlight>
                <a:latin typeface="Consolas"/>
                <a:ea typeface="Consolas"/>
                <a:cs typeface="Consolas"/>
                <a:sym typeface="Consolas"/>
              </a:rPr>
              <a:t>&gt;</a:t>
            </a:r>
            <a:r>
              <a:rPr lang="en" sz="856">
                <a:solidFill>
                  <a:srgbClr val="3B3B3B"/>
                </a:solidFill>
                <a:highlight>
                  <a:srgbClr val="FFFFFF"/>
                </a:highlight>
                <a:latin typeface="Consolas"/>
                <a:ea typeface="Consolas"/>
                <a:cs typeface="Consolas"/>
                <a:sym typeface="Consolas"/>
              </a:rPr>
              <a:t>Add task</a:t>
            </a:r>
            <a:r>
              <a:rPr lang="en" sz="856">
                <a:solidFill>
                  <a:srgbClr val="800000"/>
                </a:solidFill>
                <a:highlight>
                  <a:srgbClr val="FFFFFF"/>
                </a:highlight>
                <a:latin typeface="Consolas"/>
                <a:ea typeface="Consolas"/>
                <a:cs typeface="Consolas"/>
                <a:sym typeface="Consolas"/>
              </a:rPr>
              <a:t>&lt;/button&gt;</a:t>
            </a:r>
            <a:endParaRPr sz="856">
              <a:solidFill>
                <a:srgbClr val="800000"/>
              </a:solidFill>
              <a:highlight>
                <a:srgbClr val="FFFFFF"/>
              </a:highlight>
              <a:latin typeface="Consolas"/>
              <a:ea typeface="Consolas"/>
              <a:cs typeface="Consolas"/>
              <a:sym typeface="Consolas"/>
            </a:endParaRPr>
          </a:p>
          <a:p>
            <a:pPr indent="0" lvl="0" marL="0" rtl="0" algn="l">
              <a:lnSpc>
                <a:spcPct val="115714"/>
              </a:lnSpc>
              <a:spcBef>
                <a:spcPts val="0"/>
              </a:spcBef>
              <a:spcAft>
                <a:spcPts val="0"/>
              </a:spcAft>
              <a:buClr>
                <a:schemeClr val="dk1"/>
              </a:buClr>
              <a:buSzPts val="688"/>
              <a:buFont typeface="Arial"/>
              <a:buNone/>
            </a:pPr>
            <a:r>
              <a:t/>
            </a:r>
            <a:endParaRPr sz="856">
              <a:solidFill>
                <a:srgbClr val="3B3B3B"/>
              </a:solidFill>
              <a:highlight>
                <a:srgbClr val="FFFFFF"/>
              </a:highlight>
              <a:latin typeface="Consolas"/>
              <a:ea typeface="Consolas"/>
              <a:cs typeface="Consolas"/>
              <a:sym typeface="Consolas"/>
            </a:endParaRPr>
          </a:p>
          <a:p>
            <a:pPr indent="0" lvl="0" marL="0" rtl="0" algn="l">
              <a:lnSpc>
                <a:spcPct val="115714"/>
              </a:lnSpc>
              <a:spcBef>
                <a:spcPts val="0"/>
              </a:spcBef>
              <a:spcAft>
                <a:spcPts val="0"/>
              </a:spcAft>
              <a:buClr>
                <a:schemeClr val="dk1"/>
              </a:buClr>
              <a:buSzPts val="688"/>
              <a:buFont typeface="Arial"/>
              <a:buNone/>
            </a:pPr>
            <a:r>
              <a:rPr lang="en" sz="856">
                <a:solidFill>
                  <a:srgbClr val="3B3B3B"/>
                </a:solidFill>
                <a:highlight>
                  <a:srgbClr val="FFFFFF"/>
                </a:highlight>
                <a:latin typeface="Consolas"/>
                <a:ea typeface="Consolas"/>
                <a:cs typeface="Consolas"/>
                <a:sym typeface="Consolas"/>
              </a:rPr>
              <a:t>    </a:t>
            </a:r>
            <a:r>
              <a:rPr lang="en" sz="856">
                <a:solidFill>
                  <a:srgbClr val="800000"/>
                </a:solidFill>
                <a:highlight>
                  <a:srgbClr val="FFFFFF"/>
                </a:highlight>
                <a:latin typeface="Consolas"/>
                <a:ea typeface="Consolas"/>
                <a:cs typeface="Consolas"/>
                <a:sym typeface="Consolas"/>
              </a:rPr>
              <a:t>&lt;script&gt;</a:t>
            </a:r>
            <a:endParaRPr sz="856">
              <a:solidFill>
                <a:srgbClr val="800000"/>
              </a:solidFill>
              <a:highlight>
                <a:srgbClr val="FFFFFF"/>
              </a:highlight>
              <a:latin typeface="Consolas"/>
              <a:ea typeface="Consolas"/>
              <a:cs typeface="Consolas"/>
              <a:sym typeface="Consolas"/>
            </a:endParaRPr>
          </a:p>
          <a:p>
            <a:pPr indent="0" lvl="0" marL="0" rtl="0" algn="l">
              <a:lnSpc>
                <a:spcPct val="115714"/>
              </a:lnSpc>
              <a:spcBef>
                <a:spcPts val="0"/>
              </a:spcBef>
              <a:spcAft>
                <a:spcPts val="0"/>
              </a:spcAft>
              <a:buClr>
                <a:schemeClr val="dk1"/>
              </a:buClr>
              <a:buSzPts val="688"/>
              <a:buFont typeface="Arial"/>
              <a:buNone/>
            </a:pPr>
            <a:r>
              <a:rPr lang="en" sz="856">
                <a:solidFill>
                  <a:schemeClr val="dk1"/>
                </a:solidFill>
                <a:highlight>
                  <a:srgbClr val="FFFFFF"/>
                </a:highlight>
                <a:latin typeface="Consolas"/>
                <a:ea typeface="Consolas"/>
                <a:cs typeface="Consolas"/>
                <a:sym typeface="Consolas"/>
              </a:rPr>
              <a:t>        </a:t>
            </a:r>
            <a:r>
              <a:rPr lang="en" sz="856">
                <a:solidFill>
                  <a:srgbClr val="0000FF"/>
                </a:solidFill>
                <a:highlight>
                  <a:srgbClr val="FFFFFF"/>
                </a:highlight>
                <a:latin typeface="Consolas"/>
                <a:ea typeface="Consolas"/>
                <a:cs typeface="Consolas"/>
                <a:sym typeface="Consolas"/>
              </a:rPr>
              <a:t>const</a:t>
            </a:r>
            <a:r>
              <a:rPr lang="en" sz="856">
                <a:solidFill>
                  <a:schemeClr val="dk1"/>
                </a:solidFill>
                <a:highlight>
                  <a:srgbClr val="FFFFFF"/>
                </a:highlight>
                <a:latin typeface="Consolas"/>
                <a:ea typeface="Consolas"/>
                <a:cs typeface="Consolas"/>
                <a:sym typeface="Consolas"/>
              </a:rPr>
              <a:t> </a:t>
            </a:r>
            <a:r>
              <a:rPr lang="en" sz="856">
                <a:solidFill>
                  <a:srgbClr val="0070C1"/>
                </a:solidFill>
                <a:highlight>
                  <a:srgbClr val="FFFFFF"/>
                </a:highlight>
                <a:latin typeface="Consolas"/>
                <a:ea typeface="Consolas"/>
                <a:cs typeface="Consolas"/>
                <a:sym typeface="Consolas"/>
              </a:rPr>
              <a:t>taskList</a:t>
            </a:r>
            <a:r>
              <a:rPr lang="en" sz="856">
                <a:solidFill>
                  <a:schemeClr val="dk1"/>
                </a:solidFill>
                <a:highlight>
                  <a:srgbClr val="FFFFFF"/>
                </a:highlight>
                <a:latin typeface="Consolas"/>
                <a:ea typeface="Consolas"/>
                <a:cs typeface="Consolas"/>
                <a:sym typeface="Consolas"/>
              </a:rPr>
              <a:t> = </a:t>
            </a:r>
            <a:r>
              <a:rPr lang="en" sz="856">
                <a:solidFill>
                  <a:srgbClr val="001080"/>
                </a:solidFill>
                <a:highlight>
                  <a:srgbClr val="FFFFFF"/>
                </a:highlight>
                <a:latin typeface="Consolas"/>
                <a:ea typeface="Consolas"/>
                <a:cs typeface="Consolas"/>
                <a:sym typeface="Consolas"/>
              </a:rPr>
              <a:t>document</a:t>
            </a:r>
            <a:r>
              <a:rPr lang="en" sz="856">
                <a:solidFill>
                  <a:schemeClr val="dk1"/>
                </a:solidFill>
                <a:highlight>
                  <a:srgbClr val="FFFFFF"/>
                </a:highlight>
                <a:latin typeface="Consolas"/>
                <a:ea typeface="Consolas"/>
                <a:cs typeface="Consolas"/>
                <a:sym typeface="Consolas"/>
              </a:rPr>
              <a:t>.</a:t>
            </a:r>
            <a:r>
              <a:rPr lang="en" sz="856">
                <a:solidFill>
                  <a:srgbClr val="795E26"/>
                </a:solidFill>
                <a:highlight>
                  <a:srgbClr val="FFFFFF"/>
                </a:highlight>
                <a:latin typeface="Consolas"/>
                <a:ea typeface="Consolas"/>
                <a:cs typeface="Consolas"/>
                <a:sym typeface="Consolas"/>
              </a:rPr>
              <a:t>getElementById</a:t>
            </a:r>
            <a:r>
              <a:rPr lang="en" sz="856">
                <a:solidFill>
                  <a:schemeClr val="dk1"/>
                </a:solidFill>
                <a:highlight>
                  <a:srgbClr val="FFFFFF"/>
                </a:highlight>
                <a:latin typeface="Consolas"/>
                <a:ea typeface="Consolas"/>
                <a:cs typeface="Consolas"/>
                <a:sym typeface="Consolas"/>
              </a:rPr>
              <a:t>(</a:t>
            </a:r>
            <a:r>
              <a:rPr lang="en" sz="856">
                <a:solidFill>
                  <a:srgbClr val="A31515"/>
                </a:solidFill>
                <a:highlight>
                  <a:srgbClr val="FFFFFF"/>
                </a:highlight>
                <a:latin typeface="Consolas"/>
                <a:ea typeface="Consolas"/>
                <a:cs typeface="Consolas"/>
                <a:sym typeface="Consolas"/>
              </a:rPr>
              <a:t>'taskList'</a:t>
            </a:r>
            <a:r>
              <a:rPr lang="en" sz="856">
                <a:solidFill>
                  <a:schemeClr val="dk1"/>
                </a:solidFill>
                <a:highlight>
                  <a:srgbClr val="FFFFFF"/>
                </a:highlight>
                <a:latin typeface="Consolas"/>
                <a:ea typeface="Consolas"/>
                <a:cs typeface="Consolas"/>
                <a:sym typeface="Consolas"/>
              </a:rPr>
              <a:t>);</a:t>
            </a:r>
            <a:endParaRPr sz="856">
              <a:solidFill>
                <a:schemeClr val="dk1"/>
              </a:solidFill>
              <a:highlight>
                <a:srgbClr val="FFFFFF"/>
              </a:highlight>
              <a:latin typeface="Consolas"/>
              <a:ea typeface="Consolas"/>
              <a:cs typeface="Consolas"/>
              <a:sym typeface="Consolas"/>
            </a:endParaRPr>
          </a:p>
          <a:p>
            <a:pPr indent="0" lvl="0" marL="0" rtl="0" algn="l">
              <a:lnSpc>
                <a:spcPct val="115714"/>
              </a:lnSpc>
              <a:spcBef>
                <a:spcPts val="0"/>
              </a:spcBef>
              <a:spcAft>
                <a:spcPts val="0"/>
              </a:spcAft>
              <a:buClr>
                <a:schemeClr val="dk1"/>
              </a:buClr>
              <a:buSzPts val="688"/>
              <a:buFont typeface="Arial"/>
              <a:buNone/>
            </a:pPr>
            <a:r>
              <a:rPr lang="en" sz="856">
                <a:solidFill>
                  <a:schemeClr val="dk1"/>
                </a:solidFill>
                <a:highlight>
                  <a:srgbClr val="FFFFFF"/>
                </a:highlight>
                <a:latin typeface="Consolas"/>
                <a:ea typeface="Consolas"/>
                <a:cs typeface="Consolas"/>
                <a:sym typeface="Consolas"/>
              </a:rPr>
              <a:t>        </a:t>
            </a:r>
            <a:r>
              <a:rPr lang="en" sz="856">
                <a:solidFill>
                  <a:srgbClr val="0000FF"/>
                </a:solidFill>
                <a:highlight>
                  <a:srgbClr val="FFFFFF"/>
                </a:highlight>
                <a:latin typeface="Consolas"/>
                <a:ea typeface="Consolas"/>
                <a:cs typeface="Consolas"/>
                <a:sym typeface="Consolas"/>
              </a:rPr>
              <a:t>const</a:t>
            </a:r>
            <a:r>
              <a:rPr lang="en" sz="856">
                <a:solidFill>
                  <a:schemeClr val="dk1"/>
                </a:solidFill>
                <a:highlight>
                  <a:srgbClr val="FFFFFF"/>
                </a:highlight>
                <a:latin typeface="Consolas"/>
                <a:ea typeface="Consolas"/>
                <a:cs typeface="Consolas"/>
                <a:sym typeface="Consolas"/>
              </a:rPr>
              <a:t> </a:t>
            </a:r>
            <a:r>
              <a:rPr lang="en" sz="856">
                <a:solidFill>
                  <a:srgbClr val="0070C1"/>
                </a:solidFill>
                <a:highlight>
                  <a:srgbClr val="FFFFFF"/>
                </a:highlight>
                <a:latin typeface="Consolas"/>
                <a:ea typeface="Consolas"/>
                <a:cs typeface="Consolas"/>
                <a:sym typeface="Consolas"/>
              </a:rPr>
              <a:t>newTaskInput</a:t>
            </a:r>
            <a:r>
              <a:rPr lang="en" sz="856">
                <a:solidFill>
                  <a:schemeClr val="dk1"/>
                </a:solidFill>
                <a:highlight>
                  <a:srgbClr val="FFFFFF"/>
                </a:highlight>
                <a:latin typeface="Consolas"/>
                <a:ea typeface="Consolas"/>
                <a:cs typeface="Consolas"/>
                <a:sym typeface="Consolas"/>
              </a:rPr>
              <a:t> = </a:t>
            </a:r>
            <a:r>
              <a:rPr lang="en" sz="856">
                <a:solidFill>
                  <a:srgbClr val="001080"/>
                </a:solidFill>
                <a:highlight>
                  <a:srgbClr val="FFFFFF"/>
                </a:highlight>
                <a:latin typeface="Consolas"/>
                <a:ea typeface="Consolas"/>
                <a:cs typeface="Consolas"/>
                <a:sym typeface="Consolas"/>
              </a:rPr>
              <a:t>document</a:t>
            </a:r>
            <a:r>
              <a:rPr lang="en" sz="856">
                <a:solidFill>
                  <a:schemeClr val="dk1"/>
                </a:solidFill>
                <a:highlight>
                  <a:srgbClr val="FFFFFF"/>
                </a:highlight>
                <a:latin typeface="Consolas"/>
                <a:ea typeface="Consolas"/>
                <a:cs typeface="Consolas"/>
                <a:sym typeface="Consolas"/>
              </a:rPr>
              <a:t>.</a:t>
            </a:r>
            <a:r>
              <a:rPr lang="en" sz="856">
                <a:solidFill>
                  <a:srgbClr val="795E26"/>
                </a:solidFill>
                <a:highlight>
                  <a:srgbClr val="FFFFFF"/>
                </a:highlight>
                <a:latin typeface="Consolas"/>
                <a:ea typeface="Consolas"/>
                <a:cs typeface="Consolas"/>
                <a:sym typeface="Consolas"/>
              </a:rPr>
              <a:t>getElementById</a:t>
            </a:r>
            <a:r>
              <a:rPr lang="en" sz="856">
                <a:solidFill>
                  <a:schemeClr val="dk1"/>
                </a:solidFill>
                <a:highlight>
                  <a:srgbClr val="FFFFFF"/>
                </a:highlight>
                <a:latin typeface="Consolas"/>
                <a:ea typeface="Consolas"/>
                <a:cs typeface="Consolas"/>
                <a:sym typeface="Consolas"/>
              </a:rPr>
              <a:t>(</a:t>
            </a:r>
            <a:r>
              <a:rPr lang="en" sz="856">
                <a:solidFill>
                  <a:srgbClr val="A31515"/>
                </a:solidFill>
                <a:highlight>
                  <a:srgbClr val="FFFFFF"/>
                </a:highlight>
                <a:latin typeface="Consolas"/>
                <a:ea typeface="Consolas"/>
                <a:cs typeface="Consolas"/>
                <a:sym typeface="Consolas"/>
              </a:rPr>
              <a:t>'newTaskInput'</a:t>
            </a:r>
            <a:r>
              <a:rPr lang="en" sz="856">
                <a:solidFill>
                  <a:schemeClr val="dk1"/>
                </a:solidFill>
                <a:highlight>
                  <a:srgbClr val="FFFFFF"/>
                </a:highlight>
                <a:latin typeface="Consolas"/>
                <a:ea typeface="Consolas"/>
                <a:cs typeface="Consolas"/>
                <a:sym typeface="Consolas"/>
              </a:rPr>
              <a:t>);</a:t>
            </a:r>
            <a:endParaRPr sz="856">
              <a:solidFill>
                <a:schemeClr val="dk1"/>
              </a:solidFill>
              <a:highlight>
                <a:srgbClr val="FFFFFF"/>
              </a:highlight>
              <a:latin typeface="Consolas"/>
              <a:ea typeface="Consolas"/>
              <a:cs typeface="Consolas"/>
              <a:sym typeface="Consolas"/>
            </a:endParaRPr>
          </a:p>
          <a:p>
            <a:pPr indent="0" lvl="0" marL="0" rtl="0" algn="l">
              <a:lnSpc>
                <a:spcPct val="115714"/>
              </a:lnSpc>
              <a:spcBef>
                <a:spcPts val="0"/>
              </a:spcBef>
              <a:spcAft>
                <a:spcPts val="0"/>
              </a:spcAft>
              <a:buClr>
                <a:schemeClr val="dk1"/>
              </a:buClr>
              <a:buSzPts val="688"/>
              <a:buFont typeface="Arial"/>
              <a:buNone/>
            </a:pPr>
            <a:r>
              <a:rPr lang="en" sz="856">
                <a:solidFill>
                  <a:schemeClr val="dk1"/>
                </a:solidFill>
                <a:highlight>
                  <a:srgbClr val="FFFFFF"/>
                </a:highlight>
                <a:latin typeface="Consolas"/>
                <a:ea typeface="Consolas"/>
                <a:cs typeface="Consolas"/>
                <a:sym typeface="Consolas"/>
              </a:rPr>
              <a:t>        </a:t>
            </a:r>
            <a:r>
              <a:rPr lang="en" sz="856">
                <a:solidFill>
                  <a:srgbClr val="0000FF"/>
                </a:solidFill>
                <a:highlight>
                  <a:srgbClr val="FFFFFF"/>
                </a:highlight>
                <a:latin typeface="Consolas"/>
                <a:ea typeface="Consolas"/>
                <a:cs typeface="Consolas"/>
                <a:sym typeface="Consolas"/>
              </a:rPr>
              <a:t>const</a:t>
            </a:r>
            <a:r>
              <a:rPr lang="en" sz="856">
                <a:solidFill>
                  <a:schemeClr val="dk1"/>
                </a:solidFill>
                <a:highlight>
                  <a:srgbClr val="FFFFFF"/>
                </a:highlight>
                <a:latin typeface="Consolas"/>
                <a:ea typeface="Consolas"/>
                <a:cs typeface="Consolas"/>
                <a:sym typeface="Consolas"/>
              </a:rPr>
              <a:t> </a:t>
            </a:r>
            <a:r>
              <a:rPr lang="en" sz="856">
                <a:solidFill>
                  <a:srgbClr val="0070C1"/>
                </a:solidFill>
                <a:highlight>
                  <a:srgbClr val="FFFFFF"/>
                </a:highlight>
                <a:latin typeface="Consolas"/>
                <a:ea typeface="Consolas"/>
                <a:cs typeface="Consolas"/>
                <a:sym typeface="Consolas"/>
              </a:rPr>
              <a:t>addTaskButton</a:t>
            </a:r>
            <a:r>
              <a:rPr lang="en" sz="856">
                <a:solidFill>
                  <a:schemeClr val="dk1"/>
                </a:solidFill>
                <a:highlight>
                  <a:srgbClr val="FFFFFF"/>
                </a:highlight>
                <a:latin typeface="Consolas"/>
                <a:ea typeface="Consolas"/>
                <a:cs typeface="Consolas"/>
                <a:sym typeface="Consolas"/>
              </a:rPr>
              <a:t> = </a:t>
            </a:r>
            <a:r>
              <a:rPr lang="en" sz="856">
                <a:solidFill>
                  <a:srgbClr val="001080"/>
                </a:solidFill>
                <a:highlight>
                  <a:srgbClr val="FFFFFF"/>
                </a:highlight>
                <a:latin typeface="Consolas"/>
                <a:ea typeface="Consolas"/>
                <a:cs typeface="Consolas"/>
                <a:sym typeface="Consolas"/>
              </a:rPr>
              <a:t>document</a:t>
            </a:r>
            <a:r>
              <a:rPr lang="en" sz="856">
                <a:solidFill>
                  <a:schemeClr val="dk1"/>
                </a:solidFill>
                <a:highlight>
                  <a:srgbClr val="FFFFFF"/>
                </a:highlight>
                <a:latin typeface="Consolas"/>
                <a:ea typeface="Consolas"/>
                <a:cs typeface="Consolas"/>
                <a:sym typeface="Consolas"/>
              </a:rPr>
              <a:t>.</a:t>
            </a:r>
            <a:r>
              <a:rPr lang="en" sz="856">
                <a:solidFill>
                  <a:srgbClr val="795E26"/>
                </a:solidFill>
                <a:highlight>
                  <a:srgbClr val="FFFFFF"/>
                </a:highlight>
                <a:latin typeface="Consolas"/>
                <a:ea typeface="Consolas"/>
                <a:cs typeface="Consolas"/>
                <a:sym typeface="Consolas"/>
              </a:rPr>
              <a:t>getElementById</a:t>
            </a:r>
            <a:r>
              <a:rPr lang="en" sz="856">
                <a:solidFill>
                  <a:schemeClr val="dk1"/>
                </a:solidFill>
                <a:highlight>
                  <a:srgbClr val="FFFFFF"/>
                </a:highlight>
                <a:latin typeface="Consolas"/>
                <a:ea typeface="Consolas"/>
                <a:cs typeface="Consolas"/>
                <a:sym typeface="Consolas"/>
              </a:rPr>
              <a:t>(</a:t>
            </a:r>
            <a:r>
              <a:rPr lang="en" sz="856">
                <a:solidFill>
                  <a:srgbClr val="A31515"/>
                </a:solidFill>
                <a:highlight>
                  <a:srgbClr val="FFFFFF"/>
                </a:highlight>
                <a:latin typeface="Consolas"/>
                <a:ea typeface="Consolas"/>
                <a:cs typeface="Consolas"/>
                <a:sym typeface="Consolas"/>
              </a:rPr>
              <a:t>'addTaskButton'</a:t>
            </a:r>
            <a:r>
              <a:rPr lang="en" sz="856">
                <a:solidFill>
                  <a:schemeClr val="dk1"/>
                </a:solidFill>
                <a:highlight>
                  <a:srgbClr val="FFFFFF"/>
                </a:highlight>
                <a:latin typeface="Consolas"/>
                <a:ea typeface="Consolas"/>
                <a:cs typeface="Consolas"/>
                <a:sym typeface="Consolas"/>
              </a:rPr>
              <a:t>);</a:t>
            </a:r>
            <a:endParaRPr sz="856">
              <a:solidFill>
                <a:schemeClr val="dk1"/>
              </a:solidFill>
              <a:highlight>
                <a:srgbClr val="FFFFFF"/>
              </a:highlight>
              <a:latin typeface="Consolas"/>
              <a:ea typeface="Consolas"/>
              <a:cs typeface="Consolas"/>
              <a:sym typeface="Consolas"/>
            </a:endParaRPr>
          </a:p>
          <a:p>
            <a:pPr indent="0" lvl="0" marL="0" rtl="0" algn="l">
              <a:lnSpc>
                <a:spcPct val="115714"/>
              </a:lnSpc>
              <a:spcBef>
                <a:spcPts val="0"/>
              </a:spcBef>
              <a:spcAft>
                <a:spcPts val="0"/>
              </a:spcAft>
              <a:buClr>
                <a:schemeClr val="dk1"/>
              </a:buClr>
              <a:buSzPts val="688"/>
              <a:buFont typeface="Arial"/>
              <a:buNone/>
            </a:pPr>
            <a:r>
              <a:t/>
            </a:r>
            <a:endParaRPr sz="856">
              <a:solidFill>
                <a:srgbClr val="3B3B3B"/>
              </a:solidFill>
              <a:highlight>
                <a:srgbClr val="FFFFFF"/>
              </a:highlight>
              <a:latin typeface="Consolas"/>
              <a:ea typeface="Consolas"/>
              <a:cs typeface="Consolas"/>
              <a:sym typeface="Consolas"/>
            </a:endParaRPr>
          </a:p>
          <a:p>
            <a:pPr indent="0" lvl="0" marL="0" rtl="0" algn="l">
              <a:lnSpc>
                <a:spcPct val="115714"/>
              </a:lnSpc>
              <a:spcBef>
                <a:spcPts val="0"/>
              </a:spcBef>
              <a:spcAft>
                <a:spcPts val="0"/>
              </a:spcAft>
              <a:buClr>
                <a:schemeClr val="dk1"/>
              </a:buClr>
              <a:buSzPts val="688"/>
              <a:buFont typeface="Arial"/>
              <a:buNone/>
            </a:pPr>
            <a:r>
              <a:rPr lang="en" sz="856">
                <a:solidFill>
                  <a:schemeClr val="dk1"/>
                </a:solidFill>
                <a:highlight>
                  <a:srgbClr val="FFFFFF"/>
                </a:highlight>
                <a:latin typeface="Consolas"/>
                <a:ea typeface="Consolas"/>
                <a:cs typeface="Consolas"/>
                <a:sym typeface="Consolas"/>
              </a:rPr>
              <a:t>        </a:t>
            </a:r>
            <a:r>
              <a:rPr lang="en" sz="856">
                <a:solidFill>
                  <a:srgbClr val="0070C1"/>
                </a:solidFill>
                <a:highlight>
                  <a:srgbClr val="FFFFFF"/>
                </a:highlight>
                <a:latin typeface="Consolas"/>
                <a:ea typeface="Consolas"/>
                <a:cs typeface="Consolas"/>
                <a:sym typeface="Consolas"/>
              </a:rPr>
              <a:t>addTaskButton</a:t>
            </a:r>
            <a:r>
              <a:rPr lang="en" sz="856">
                <a:solidFill>
                  <a:schemeClr val="dk1"/>
                </a:solidFill>
                <a:highlight>
                  <a:srgbClr val="FFFFFF"/>
                </a:highlight>
                <a:latin typeface="Consolas"/>
                <a:ea typeface="Consolas"/>
                <a:cs typeface="Consolas"/>
                <a:sym typeface="Consolas"/>
              </a:rPr>
              <a:t>.</a:t>
            </a:r>
            <a:r>
              <a:rPr lang="en" sz="856">
                <a:solidFill>
                  <a:srgbClr val="795E26"/>
                </a:solidFill>
                <a:highlight>
                  <a:srgbClr val="FFFFFF"/>
                </a:highlight>
                <a:latin typeface="Consolas"/>
                <a:ea typeface="Consolas"/>
                <a:cs typeface="Consolas"/>
                <a:sym typeface="Consolas"/>
              </a:rPr>
              <a:t>addEventListener</a:t>
            </a:r>
            <a:r>
              <a:rPr lang="en" sz="856">
                <a:solidFill>
                  <a:schemeClr val="dk1"/>
                </a:solidFill>
                <a:highlight>
                  <a:srgbClr val="FFFFFF"/>
                </a:highlight>
                <a:latin typeface="Consolas"/>
                <a:ea typeface="Consolas"/>
                <a:cs typeface="Consolas"/>
                <a:sym typeface="Consolas"/>
              </a:rPr>
              <a:t>(</a:t>
            </a:r>
            <a:r>
              <a:rPr lang="en" sz="856">
                <a:solidFill>
                  <a:srgbClr val="A31515"/>
                </a:solidFill>
                <a:highlight>
                  <a:srgbClr val="FFFFFF"/>
                </a:highlight>
                <a:latin typeface="Consolas"/>
                <a:ea typeface="Consolas"/>
                <a:cs typeface="Consolas"/>
                <a:sym typeface="Consolas"/>
              </a:rPr>
              <a:t>'click'</a:t>
            </a:r>
            <a:r>
              <a:rPr lang="en" sz="856">
                <a:solidFill>
                  <a:schemeClr val="dk1"/>
                </a:solidFill>
                <a:highlight>
                  <a:srgbClr val="FFFFFF"/>
                </a:highlight>
                <a:latin typeface="Consolas"/>
                <a:ea typeface="Consolas"/>
                <a:cs typeface="Consolas"/>
                <a:sym typeface="Consolas"/>
              </a:rPr>
              <a:t>, </a:t>
            </a:r>
            <a:r>
              <a:rPr lang="en" sz="856">
                <a:solidFill>
                  <a:srgbClr val="0000FF"/>
                </a:solidFill>
                <a:highlight>
                  <a:srgbClr val="FFFFFF"/>
                </a:highlight>
                <a:latin typeface="Consolas"/>
                <a:ea typeface="Consolas"/>
                <a:cs typeface="Consolas"/>
                <a:sym typeface="Consolas"/>
              </a:rPr>
              <a:t>function</a:t>
            </a:r>
            <a:r>
              <a:rPr lang="en" sz="856">
                <a:solidFill>
                  <a:schemeClr val="dk1"/>
                </a:solidFill>
                <a:highlight>
                  <a:srgbClr val="FFFFFF"/>
                </a:highlight>
                <a:latin typeface="Consolas"/>
                <a:ea typeface="Consolas"/>
                <a:cs typeface="Consolas"/>
                <a:sym typeface="Consolas"/>
              </a:rPr>
              <a:t>() {</a:t>
            </a:r>
            <a:endParaRPr sz="856">
              <a:solidFill>
                <a:srgbClr val="008000"/>
              </a:solidFill>
              <a:highlight>
                <a:srgbClr val="FFFFFF"/>
              </a:highlight>
              <a:latin typeface="Consolas"/>
              <a:ea typeface="Consolas"/>
              <a:cs typeface="Consolas"/>
              <a:sym typeface="Consolas"/>
            </a:endParaRPr>
          </a:p>
          <a:p>
            <a:pPr indent="0" lvl="0" marL="0" rtl="0" algn="l">
              <a:lnSpc>
                <a:spcPct val="115714"/>
              </a:lnSpc>
              <a:spcBef>
                <a:spcPts val="0"/>
              </a:spcBef>
              <a:spcAft>
                <a:spcPts val="0"/>
              </a:spcAft>
              <a:buClr>
                <a:schemeClr val="dk1"/>
              </a:buClr>
              <a:buSzPts val="688"/>
              <a:buFont typeface="Arial"/>
              <a:buNone/>
            </a:pPr>
            <a:r>
              <a:rPr lang="en" sz="856">
                <a:solidFill>
                  <a:schemeClr val="dk1"/>
                </a:solidFill>
                <a:highlight>
                  <a:srgbClr val="FFFFFF"/>
                </a:highlight>
                <a:latin typeface="Consolas"/>
                <a:ea typeface="Consolas"/>
                <a:cs typeface="Consolas"/>
                <a:sym typeface="Consolas"/>
              </a:rPr>
              <a:t>            </a:t>
            </a:r>
            <a:r>
              <a:rPr lang="en" sz="856">
                <a:solidFill>
                  <a:srgbClr val="0000FF"/>
                </a:solidFill>
                <a:highlight>
                  <a:srgbClr val="FFFFFF"/>
                </a:highlight>
                <a:latin typeface="Consolas"/>
                <a:ea typeface="Consolas"/>
                <a:cs typeface="Consolas"/>
                <a:sym typeface="Consolas"/>
              </a:rPr>
              <a:t>const</a:t>
            </a:r>
            <a:r>
              <a:rPr lang="en" sz="856">
                <a:solidFill>
                  <a:schemeClr val="dk1"/>
                </a:solidFill>
                <a:highlight>
                  <a:srgbClr val="FFFFFF"/>
                </a:highlight>
                <a:latin typeface="Consolas"/>
                <a:ea typeface="Consolas"/>
                <a:cs typeface="Consolas"/>
                <a:sym typeface="Consolas"/>
              </a:rPr>
              <a:t> </a:t>
            </a:r>
            <a:r>
              <a:rPr lang="en" sz="856">
                <a:solidFill>
                  <a:srgbClr val="0070C1"/>
                </a:solidFill>
                <a:highlight>
                  <a:srgbClr val="FFFFFF"/>
                </a:highlight>
                <a:latin typeface="Consolas"/>
                <a:ea typeface="Consolas"/>
                <a:cs typeface="Consolas"/>
                <a:sym typeface="Consolas"/>
              </a:rPr>
              <a:t>newTaskItem</a:t>
            </a:r>
            <a:r>
              <a:rPr lang="en" sz="856">
                <a:solidFill>
                  <a:schemeClr val="dk1"/>
                </a:solidFill>
                <a:highlight>
                  <a:srgbClr val="FFFFFF"/>
                </a:highlight>
                <a:latin typeface="Consolas"/>
                <a:ea typeface="Consolas"/>
                <a:cs typeface="Consolas"/>
                <a:sym typeface="Consolas"/>
              </a:rPr>
              <a:t> = </a:t>
            </a:r>
            <a:r>
              <a:rPr lang="en" sz="856">
                <a:solidFill>
                  <a:srgbClr val="001080"/>
                </a:solidFill>
                <a:highlight>
                  <a:srgbClr val="FFFFFF"/>
                </a:highlight>
                <a:latin typeface="Consolas"/>
                <a:ea typeface="Consolas"/>
                <a:cs typeface="Consolas"/>
                <a:sym typeface="Consolas"/>
              </a:rPr>
              <a:t>document</a:t>
            </a:r>
            <a:r>
              <a:rPr lang="en" sz="856">
                <a:solidFill>
                  <a:schemeClr val="dk1"/>
                </a:solidFill>
                <a:highlight>
                  <a:srgbClr val="FFFFFF"/>
                </a:highlight>
                <a:latin typeface="Consolas"/>
                <a:ea typeface="Consolas"/>
                <a:cs typeface="Consolas"/>
                <a:sym typeface="Consolas"/>
              </a:rPr>
              <a:t>.</a:t>
            </a:r>
            <a:r>
              <a:rPr lang="en" sz="856">
                <a:solidFill>
                  <a:srgbClr val="795E26"/>
                </a:solidFill>
                <a:highlight>
                  <a:srgbClr val="FFFFFF"/>
                </a:highlight>
                <a:latin typeface="Consolas"/>
                <a:ea typeface="Consolas"/>
                <a:cs typeface="Consolas"/>
                <a:sym typeface="Consolas"/>
              </a:rPr>
              <a:t>createElement</a:t>
            </a:r>
            <a:r>
              <a:rPr lang="en" sz="856">
                <a:solidFill>
                  <a:schemeClr val="dk1"/>
                </a:solidFill>
                <a:highlight>
                  <a:srgbClr val="FFFFFF"/>
                </a:highlight>
                <a:latin typeface="Consolas"/>
                <a:ea typeface="Consolas"/>
                <a:cs typeface="Consolas"/>
                <a:sym typeface="Consolas"/>
              </a:rPr>
              <a:t>(</a:t>
            </a:r>
            <a:r>
              <a:rPr lang="en" sz="856">
                <a:solidFill>
                  <a:srgbClr val="A31515"/>
                </a:solidFill>
                <a:highlight>
                  <a:srgbClr val="FFFFFF"/>
                </a:highlight>
                <a:latin typeface="Consolas"/>
                <a:ea typeface="Consolas"/>
                <a:cs typeface="Consolas"/>
                <a:sym typeface="Consolas"/>
              </a:rPr>
              <a:t>'li'</a:t>
            </a:r>
            <a:r>
              <a:rPr lang="en" sz="856">
                <a:solidFill>
                  <a:schemeClr val="dk1"/>
                </a:solidFill>
                <a:highlight>
                  <a:srgbClr val="FFFFFF"/>
                </a:highlight>
                <a:latin typeface="Consolas"/>
                <a:ea typeface="Consolas"/>
                <a:cs typeface="Consolas"/>
                <a:sym typeface="Consolas"/>
              </a:rPr>
              <a:t>); </a:t>
            </a:r>
            <a:r>
              <a:rPr lang="en" sz="856">
                <a:solidFill>
                  <a:srgbClr val="008000"/>
                </a:solidFill>
                <a:highlight>
                  <a:srgbClr val="FFFFFF"/>
                </a:highlight>
                <a:latin typeface="Consolas"/>
                <a:ea typeface="Consolas"/>
                <a:cs typeface="Consolas"/>
                <a:sym typeface="Consolas"/>
              </a:rPr>
              <a:t>// Create new element</a:t>
            </a:r>
            <a:endParaRPr sz="856">
              <a:solidFill>
                <a:schemeClr val="dk1"/>
              </a:solidFill>
              <a:highlight>
                <a:srgbClr val="FFFFFF"/>
              </a:highlight>
              <a:latin typeface="Consolas"/>
              <a:ea typeface="Consolas"/>
              <a:cs typeface="Consolas"/>
              <a:sym typeface="Consolas"/>
            </a:endParaRPr>
          </a:p>
          <a:p>
            <a:pPr indent="0" lvl="0" marL="0" rtl="0" algn="l">
              <a:lnSpc>
                <a:spcPct val="115714"/>
              </a:lnSpc>
              <a:spcBef>
                <a:spcPts val="0"/>
              </a:spcBef>
              <a:spcAft>
                <a:spcPts val="0"/>
              </a:spcAft>
              <a:buSzPts val="688"/>
              <a:buNone/>
            </a:pPr>
            <a:r>
              <a:rPr lang="en" sz="856">
                <a:solidFill>
                  <a:schemeClr val="dk1"/>
                </a:solidFill>
                <a:highlight>
                  <a:srgbClr val="FFFFFF"/>
                </a:highlight>
                <a:latin typeface="Consolas"/>
                <a:ea typeface="Consolas"/>
                <a:cs typeface="Consolas"/>
                <a:sym typeface="Consolas"/>
              </a:rPr>
              <a:t>            </a:t>
            </a:r>
            <a:endParaRPr sz="856">
              <a:solidFill>
                <a:srgbClr val="008000"/>
              </a:solidFill>
              <a:highlight>
                <a:srgbClr val="FFFFFF"/>
              </a:highlight>
              <a:latin typeface="Consolas"/>
              <a:ea typeface="Consolas"/>
              <a:cs typeface="Consolas"/>
              <a:sym typeface="Consolas"/>
            </a:endParaRPr>
          </a:p>
          <a:p>
            <a:pPr indent="0" lvl="0" marL="0" rtl="0" algn="l">
              <a:lnSpc>
                <a:spcPct val="115714"/>
              </a:lnSpc>
              <a:spcBef>
                <a:spcPts val="0"/>
              </a:spcBef>
              <a:spcAft>
                <a:spcPts val="0"/>
              </a:spcAft>
              <a:buClr>
                <a:schemeClr val="dk1"/>
              </a:buClr>
              <a:buSzPts val="688"/>
              <a:buFont typeface="Arial"/>
              <a:buNone/>
            </a:pPr>
            <a:r>
              <a:rPr lang="en" sz="856">
                <a:solidFill>
                  <a:schemeClr val="dk1"/>
                </a:solidFill>
                <a:highlight>
                  <a:srgbClr val="FFFFFF"/>
                </a:highlight>
                <a:latin typeface="Consolas"/>
                <a:ea typeface="Consolas"/>
                <a:cs typeface="Consolas"/>
                <a:sym typeface="Consolas"/>
              </a:rPr>
              <a:t>            </a:t>
            </a:r>
            <a:r>
              <a:rPr lang="en" sz="856">
                <a:solidFill>
                  <a:srgbClr val="0070C1"/>
                </a:solidFill>
                <a:highlight>
                  <a:srgbClr val="FFFFFF"/>
                </a:highlight>
                <a:latin typeface="Consolas"/>
                <a:ea typeface="Consolas"/>
                <a:cs typeface="Consolas"/>
                <a:sym typeface="Consolas"/>
              </a:rPr>
              <a:t>newTaskItem</a:t>
            </a:r>
            <a:r>
              <a:rPr lang="en" sz="856">
                <a:solidFill>
                  <a:schemeClr val="dk1"/>
                </a:solidFill>
                <a:highlight>
                  <a:srgbClr val="FFFFFF"/>
                </a:highlight>
                <a:latin typeface="Consolas"/>
                <a:ea typeface="Consolas"/>
                <a:cs typeface="Consolas"/>
                <a:sym typeface="Consolas"/>
              </a:rPr>
              <a:t>.</a:t>
            </a:r>
            <a:r>
              <a:rPr lang="en" sz="856">
                <a:solidFill>
                  <a:srgbClr val="001080"/>
                </a:solidFill>
                <a:highlight>
                  <a:srgbClr val="FFFFFF"/>
                </a:highlight>
                <a:latin typeface="Consolas"/>
                <a:ea typeface="Consolas"/>
                <a:cs typeface="Consolas"/>
                <a:sym typeface="Consolas"/>
              </a:rPr>
              <a:t>textContent</a:t>
            </a:r>
            <a:r>
              <a:rPr lang="en" sz="856">
                <a:solidFill>
                  <a:schemeClr val="dk1"/>
                </a:solidFill>
                <a:highlight>
                  <a:srgbClr val="FFFFFF"/>
                </a:highlight>
                <a:latin typeface="Consolas"/>
                <a:ea typeface="Consolas"/>
                <a:cs typeface="Consolas"/>
                <a:sym typeface="Consolas"/>
              </a:rPr>
              <a:t> = </a:t>
            </a:r>
            <a:r>
              <a:rPr lang="en" sz="856">
                <a:solidFill>
                  <a:srgbClr val="0070C1"/>
                </a:solidFill>
                <a:highlight>
                  <a:srgbClr val="FFFFFF"/>
                </a:highlight>
                <a:latin typeface="Consolas"/>
                <a:ea typeface="Consolas"/>
                <a:cs typeface="Consolas"/>
                <a:sym typeface="Consolas"/>
              </a:rPr>
              <a:t>newTaskInput</a:t>
            </a:r>
            <a:r>
              <a:rPr lang="en" sz="856">
                <a:solidFill>
                  <a:schemeClr val="dk1"/>
                </a:solidFill>
                <a:highlight>
                  <a:srgbClr val="FFFFFF"/>
                </a:highlight>
                <a:latin typeface="Consolas"/>
                <a:ea typeface="Consolas"/>
                <a:cs typeface="Consolas"/>
                <a:sym typeface="Consolas"/>
              </a:rPr>
              <a:t>.</a:t>
            </a:r>
            <a:r>
              <a:rPr lang="en" sz="856">
                <a:solidFill>
                  <a:srgbClr val="001080"/>
                </a:solidFill>
                <a:highlight>
                  <a:srgbClr val="FFFFFF"/>
                </a:highlight>
                <a:latin typeface="Consolas"/>
                <a:ea typeface="Consolas"/>
                <a:cs typeface="Consolas"/>
                <a:sym typeface="Consolas"/>
              </a:rPr>
              <a:t>value</a:t>
            </a:r>
            <a:r>
              <a:rPr lang="en" sz="856">
                <a:solidFill>
                  <a:schemeClr val="dk1"/>
                </a:solidFill>
                <a:highlight>
                  <a:srgbClr val="FFFFFF"/>
                </a:highlight>
                <a:latin typeface="Consolas"/>
                <a:ea typeface="Consolas"/>
                <a:cs typeface="Consolas"/>
                <a:sym typeface="Consolas"/>
              </a:rPr>
              <a:t>; </a:t>
            </a:r>
            <a:r>
              <a:rPr lang="en" sz="856">
                <a:solidFill>
                  <a:srgbClr val="008000"/>
                </a:solidFill>
                <a:highlight>
                  <a:srgbClr val="FFFFFF"/>
                </a:highlight>
                <a:latin typeface="Consolas"/>
                <a:ea typeface="Consolas"/>
                <a:cs typeface="Consolas"/>
                <a:sym typeface="Consolas"/>
              </a:rPr>
              <a:t>// Set text</a:t>
            </a:r>
            <a:endParaRPr sz="856">
              <a:solidFill>
                <a:schemeClr val="dk1"/>
              </a:solidFill>
              <a:highlight>
                <a:srgbClr val="FFFFFF"/>
              </a:highlight>
              <a:latin typeface="Consolas"/>
              <a:ea typeface="Consolas"/>
              <a:cs typeface="Consolas"/>
              <a:sym typeface="Consolas"/>
            </a:endParaRPr>
          </a:p>
          <a:p>
            <a:pPr indent="0" lvl="0" marL="0" rtl="0" algn="l">
              <a:lnSpc>
                <a:spcPct val="115714"/>
              </a:lnSpc>
              <a:spcBef>
                <a:spcPts val="0"/>
              </a:spcBef>
              <a:spcAft>
                <a:spcPts val="0"/>
              </a:spcAft>
              <a:buClr>
                <a:schemeClr val="dk1"/>
              </a:buClr>
              <a:buSzPts val="688"/>
              <a:buFont typeface="Arial"/>
              <a:buNone/>
            </a:pPr>
            <a:r>
              <a:rPr lang="en" sz="856">
                <a:solidFill>
                  <a:schemeClr val="dk1"/>
                </a:solidFill>
                <a:highlight>
                  <a:srgbClr val="FFFFFF"/>
                </a:highlight>
                <a:latin typeface="Consolas"/>
                <a:ea typeface="Consolas"/>
                <a:cs typeface="Consolas"/>
                <a:sym typeface="Consolas"/>
              </a:rPr>
              <a:t>            </a:t>
            </a:r>
            <a:endParaRPr sz="856">
              <a:solidFill>
                <a:srgbClr val="008000"/>
              </a:solidFill>
              <a:highlight>
                <a:srgbClr val="FFFFFF"/>
              </a:highlight>
              <a:latin typeface="Consolas"/>
              <a:ea typeface="Consolas"/>
              <a:cs typeface="Consolas"/>
              <a:sym typeface="Consolas"/>
            </a:endParaRPr>
          </a:p>
          <a:p>
            <a:pPr indent="0" lvl="0" marL="0" rtl="0" algn="l">
              <a:lnSpc>
                <a:spcPct val="115714"/>
              </a:lnSpc>
              <a:spcBef>
                <a:spcPts val="0"/>
              </a:spcBef>
              <a:spcAft>
                <a:spcPts val="0"/>
              </a:spcAft>
              <a:buClr>
                <a:schemeClr val="dk1"/>
              </a:buClr>
              <a:buSzPts val="688"/>
              <a:buFont typeface="Arial"/>
              <a:buNone/>
            </a:pPr>
            <a:r>
              <a:rPr lang="en" sz="856">
                <a:solidFill>
                  <a:schemeClr val="dk1"/>
                </a:solidFill>
                <a:highlight>
                  <a:srgbClr val="FFFFFF"/>
                </a:highlight>
                <a:latin typeface="Consolas"/>
                <a:ea typeface="Consolas"/>
                <a:cs typeface="Consolas"/>
                <a:sym typeface="Consolas"/>
              </a:rPr>
              <a:t>            </a:t>
            </a:r>
            <a:r>
              <a:rPr lang="en" sz="856">
                <a:solidFill>
                  <a:srgbClr val="0070C1"/>
                </a:solidFill>
                <a:highlight>
                  <a:srgbClr val="FFFFFF"/>
                </a:highlight>
                <a:latin typeface="Consolas"/>
                <a:ea typeface="Consolas"/>
                <a:cs typeface="Consolas"/>
                <a:sym typeface="Consolas"/>
              </a:rPr>
              <a:t>taskList</a:t>
            </a:r>
            <a:r>
              <a:rPr lang="en" sz="856">
                <a:solidFill>
                  <a:schemeClr val="dk1"/>
                </a:solidFill>
                <a:highlight>
                  <a:srgbClr val="FFFFFF"/>
                </a:highlight>
                <a:latin typeface="Consolas"/>
                <a:ea typeface="Consolas"/>
                <a:cs typeface="Consolas"/>
                <a:sym typeface="Consolas"/>
              </a:rPr>
              <a:t>.</a:t>
            </a:r>
            <a:r>
              <a:rPr lang="en" sz="856">
                <a:solidFill>
                  <a:srgbClr val="795E26"/>
                </a:solidFill>
                <a:highlight>
                  <a:srgbClr val="FFFFFF"/>
                </a:highlight>
                <a:latin typeface="Consolas"/>
                <a:ea typeface="Consolas"/>
                <a:cs typeface="Consolas"/>
                <a:sym typeface="Consolas"/>
              </a:rPr>
              <a:t>appendChild</a:t>
            </a:r>
            <a:r>
              <a:rPr lang="en" sz="856">
                <a:solidFill>
                  <a:schemeClr val="dk1"/>
                </a:solidFill>
                <a:highlight>
                  <a:srgbClr val="FFFFFF"/>
                </a:highlight>
                <a:latin typeface="Consolas"/>
                <a:ea typeface="Consolas"/>
                <a:cs typeface="Consolas"/>
                <a:sym typeface="Consolas"/>
              </a:rPr>
              <a:t>(</a:t>
            </a:r>
            <a:r>
              <a:rPr lang="en" sz="856">
                <a:solidFill>
                  <a:srgbClr val="0070C1"/>
                </a:solidFill>
                <a:highlight>
                  <a:srgbClr val="FFFFFF"/>
                </a:highlight>
                <a:latin typeface="Consolas"/>
                <a:ea typeface="Consolas"/>
                <a:cs typeface="Consolas"/>
                <a:sym typeface="Consolas"/>
              </a:rPr>
              <a:t>newTaskItem</a:t>
            </a:r>
            <a:r>
              <a:rPr lang="en" sz="856">
                <a:solidFill>
                  <a:schemeClr val="dk1"/>
                </a:solidFill>
                <a:highlight>
                  <a:srgbClr val="FFFFFF"/>
                </a:highlight>
                <a:latin typeface="Consolas"/>
                <a:ea typeface="Consolas"/>
                <a:cs typeface="Consolas"/>
                <a:sym typeface="Consolas"/>
              </a:rPr>
              <a:t>); </a:t>
            </a:r>
            <a:r>
              <a:rPr lang="en" sz="856">
                <a:solidFill>
                  <a:srgbClr val="008000"/>
                </a:solidFill>
                <a:highlight>
                  <a:srgbClr val="FFFFFF"/>
                </a:highlight>
                <a:latin typeface="Consolas"/>
                <a:ea typeface="Consolas"/>
                <a:cs typeface="Consolas"/>
                <a:sym typeface="Consolas"/>
              </a:rPr>
              <a:t>// Add created element to the list</a:t>
            </a:r>
            <a:endParaRPr sz="856">
              <a:solidFill>
                <a:schemeClr val="dk1"/>
              </a:solidFill>
              <a:highlight>
                <a:srgbClr val="FFFFFF"/>
              </a:highlight>
              <a:latin typeface="Consolas"/>
              <a:ea typeface="Consolas"/>
              <a:cs typeface="Consolas"/>
              <a:sym typeface="Consolas"/>
            </a:endParaRPr>
          </a:p>
          <a:p>
            <a:pPr indent="0" lvl="0" marL="0" rtl="0" algn="l">
              <a:lnSpc>
                <a:spcPct val="115714"/>
              </a:lnSpc>
              <a:spcBef>
                <a:spcPts val="0"/>
              </a:spcBef>
              <a:spcAft>
                <a:spcPts val="0"/>
              </a:spcAft>
              <a:buClr>
                <a:schemeClr val="dk1"/>
              </a:buClr>
              <a:buSzPts val="688"/>
              <a:buFont typeface="Arial"/>
              <a:buNone/>
            </a:pPr>
            <a:r>
              <a:rPr lang="en" sz="856">
                <a:solidFill>
                  <a:schemeClr val="dk1"/>
                </a:solidFill>
                <a:highlight>
                  <a:srgbClr val="FFFFFF"/>
                </a:highlight>
                <a:latin typeface="Consolas"/>
                <a:ea typeface="Consolas"/>
                <a:cs typeface="Consolas"/>
                <a:sym typeface="Consolas"/>
              </a:rPr>
              <a:t>            </a:t>
            </a:r>
            <a:endParaRPr sz="856">
              <a:solidFill>
                <a:srgbClr val="008000"/>
              </a:solidFill>
              <a:highlight>
                <a:srgbClr val="FFFFFF"/>
              </a:highlight>
              <a:latin typeface="Consolas"/>
              <a:ea typeface="Consolas"/>
              <a:cs typeface="Consolas"/>
              <a:sym typeface="Consolas"/>
            </a:endParaRPr>
          </a:p>
          <a:p>
            <a:pPr indent="0" lvl="0" marL="0" rtl="0" algn="l">
              <a:lnSpc>
                <a:spcPct val="115714"/>
              </a:lnSpc>
              <a:spcBef>
                <a:spcPts val="0"/>
              </a:spcBef>
              <a:spcAft>
                <a:spcPts val="0"/>
              </a:spcAft>
              <a:buClr>
                <a:schemeClr val="dk1"/>
              </a:buClr>
              <a:buSzPts val="688"/>
              <a:buFont typeface="Arial"/>
              <a:buNone/>
            </a:pPr>
            <a:r>
              <a:rPr lang="en" sz="856">
                <a:solidFill>
                  <a:schemeClr val="dk1"/>
                </a:solidFill>
                <a:highlight>
                  <a:srgbClr val="FFFFFF"/>
                </a:highlight>
                <a:latin typeface="Consolas"/>
                <a:ea typeface="Consolas"/>
                <a:cs typeface="Consolas"/>
                <a:sym typeface="Consolas"/>
              </a:rPr>
              <a:t>            </a:t>
            </a:r>
            <a:r>
              <a:rPr lang="en" sz="856">
                <a:solidFill>
                  <a:srgbClr val="0070C1"/>
                </a:solidFill>
                <a:highlight>
                  <a:srgbClr val="FFFFFF"/>
                </a:highlight>
                <a:latin typeface="Consolas"/>
                <a:ea typeface="Consolas"/>
                <a:cs typeface="Consolas"/>
                <a:sym typeface="Consolas"/>
              </a:rPr>
              <a:t>newTaskInput</a:t>
            </a:r>
            <a:r>
              <a:rPr lang="en" sz="856">
                <a:solidFill>
                  <a:schemeClr val="dk1"/>
                </a:solidFill>
                <a:highlight>
                  <a:srgbClr val="FFFFFF"/>
                </a:highlight>
                <a:latin typeface="Consolas"/>
                <a:ea typeface="Consolas"/>
                <a:cs typeface="Consolas"/>
                <a:sym typeface="Consolas"/>
              </a:rPr>
              <a:t>.</a:t>
            </a:r>
            <a:r>
              <a:rPr lang="en" sz="856">
                <a:solidFill>
                  <a:srgbClr val="001080"/>
                </a:solidFill>
                <a:highlight>
                  <a:srgbClr val="FFFFFF"/>
                </a:highlight>
                <a:latin typeface="Consolas"/>
                <a:ea typeface="Consolas"/>
                <a:cs typeface="Consolas"/>
                <a:sym typeface="Consolas"/>
              </a:rPr>
              <a:t>value</a:t>
            </a:r>
            <a:r>
              <a:rPr lang="en" sz="856">
                <a:solidFill>
                  <a:schemeClr val="dk1"/>
                </a:solidFill>
                <a:highlight>
                  <a:srgbClr val="FFFFFF"/>
                </a:highlight>
                <a:latin typeface="Consolas"/>
                <a:ea typeface="Consolas"/>
                <a:cs typeface="Consolas"/>
                <a:sym typeface="Consolas"/>
              </a:rPr>
              <a:t> = </a:t>
            </a:r>
            <a:r>
              <a:rPr lang="en" sz="856">
                <a:solidFill>
                  <a:srgbClr val="A31515"/>
                </a:solidFill>
                <a:highlight>
                  <a:srgbClr val="FFFFFF"/>
                </a:highlight>
                <a:latin typeface="Consolas"/>
                <a:ea typeface="Consolas"/>
                <a:cs typeface="Consolas"/>
                <a:sym typeface="Consolas"/>
              </a:rPr>
              <a:t>''</a:t>
            </a:r>
            <a:r>
              <a:rPr lang="en" sz="856">
                <a:solidFill>
                  <a:schemeClr val="dk1"/>
                </a:solidFill>
                <a:highlight>
                  <a:srgbClr val="FFFFFF"/>
                </a:highlight>
                <a:latin typeface="Consolas"/>
                <a:ea typeface="Consolas"/>
                <a:cs typeface="Consolas"/>
                <a:sym typeface="Consolas"/>
              </a:rPr>
              <a:t>; </a:t>
            </a:r>
            <a:r>
              <a:rPr lang="en" sz="856">
                <a:solidFill>
                  <a:srgbClr val="008000"/>
                </a:solidFill>
                <a:highlight>
                  <a:srgbClr val="FFFFFF"/>
                </a:highlight>
                <a:latin typeface="Consolas"/>
                <a:ea typeface="Consolas"/>
                <a:cs typeface="Consolas"/>
                <a:sym typeface="Consolas"/>
              </a:rPr>
              <a:t>// Cleanup the input</a:t>
            </a:r>
            <a:endParaRPr sz="856">
              <a:solidFill>
                <a:schemeClr val="dk1"/>
              </a:solidFill>
              <a:highlight>
                <a:srgbClr val="FFFFFF"/>
              </a:highlight>
              <a:latin typeface="Consolas"/>
              <a:ea typeface="Consolas"/>
              <a:cs typeface="Consolas"/>
              <a:sym typeface="Consolas"/>
            </a:endParaRPr>
          </a:p>
          <a:p>
            <a:pPr indent="0" lvl="0" marL="0" rtl="0" algn="l">
              <a:lnSpc>
                <a:spcPct val="115714"/>
              </a:lnSpc>
              <a:spcBef>
                <a:spcPts val="0"/>
              </a:spcBef>
              <a:spcAft>
                <a:spcPts val="0"/>
              </a:spcAft>
              <a:buClr>
                <a:schemeClr val="dk1"/>
              </a:buClr>
              <a:buSzPts val="688"/>
              <a:buFont typeface="Arial"/>
              <a:buNone/>
            </a:pPr>
            <a:r>
              <a:rPr lang="en" sz="856">
                <a:solidFill>
                  <a:schemeClr val="dk1"/>
                </a:solidFill>
                <a:highlight>
                  <a:srgbClr val="FFFFFF"/>
                </a:highlight>
                <a:latin typeface="Consolas"/>
                <a:ea typeface="Consolas"/>
                <a:cs typeface="Consolas"/>
                <a:sym typeface="Consolas"/>
              </a:rPr>
              <a:t>        });</a:t>
            </a:r>
            <a:endParaRPr sz="856">
              <a:solidFill>
                <a:schemeClr val="dk1"/>
              </a:solidFill>
              <a:highlight>
                <a:srgbClr val="FFFFFF"/>
              </a:highlight>
              <a:latin typeface="Consolas"/>
              <a:ea typeface="Consolas"/>
              <a:cs typeface="Consolas"/>
              <a:sym typeface="Consolas"/>
            </a:endParaRPr>
          </a:p>
          <a:p>
            <a:pPr indent="0" lvl="0" marL="0" rtl="0" algn="l">
              <a:lnSpc>
                <a:spcPct val="115714"/>
              </a:lnSpc>
              <a:spcBef>
                <a:spcPts val="0"/>
              </a:spcBef>
              <a:spcAft>
                <a:spcPts val="0"/>
              </a:spcAft>
              <a:buClr>
                <a:schemeClr val="dk1"/>
              </a:buClr>
              <a:buSzPts val="688"/>
              <a:buFont typeface="Arial"/>
              <a:buNone/>
            </a:pPr>
            <a:r>
              <a:rPr lang="en" sz="856">
                <a:solidFill>
                  <a:schemeClr val="dk1"/>
                </a:solidFill>
                <a:highlight>
                  <a:srgbClr val="FFFFFF"/>
                </a:highlight>
                <a:latin typeface="Consolas"/>
                <a:ea typeface="Consolas"/>
                <a:cs typeface="Consolas"/>
                <a:sym typeface="Consolas"/>
              </a:rPr>
              <a:t>    </a:t>
            </a:r>
            <a:r>
              <a:rPr lang="en" sz="856">
                <a:solidFill>
                  <a:srgbClr val="800000"/>
                </a:solidFill>
                <a:highlight>
                  <a:srgbClr val="FFFFFF"/>
                </a:highlight>
                <a:latin typeface="Consolas"/>
                <a:ea typeface="Consolas"/>
                <a:cs typeface="Consolas"/>
                <a:sym typeface="Consolas"/>
              </a:rPr>
              <a:t>&lt;/script&gt;</a:t>
            </a:r>
            <a:endParaRPr sz="856">
              <a:solidFill>
                <a:srgbClr val="800000"/>
              </a:solidFill>
              <a:highlight>
                <a:srgbClr val="FFFFFF"/>
              </a:highlight>
              <a:latin typeface="Consolas"/>
              <a:ea typeface="Consolas"/>
              <a:cs typeface="Consolas"/>
              <a:sym typeface="Consolas"/>
            </a:endParaRPr>
          </a:p>
          <a:p>
            <a:pPr indent="0" lvl="0" marL="0" rtl="0" algn="l">
              <a:lnSpc>
                <a:spcPct val="115714"/>
              </a:lnSpc>
              <a:spcBef>
                <a:spcPts val="0"/>
              </a:spcBef>
              <a:spcAft>
                <a:spcPts val="0"/>
              </a:spcAft>
              <a:buClr>
                <a:schemeClr val="dk1"/>
              </a:buClr>
              <a:buSzPts val="688"/>
              <a:buFont typeface="Arial"/>
              <a:buNone/>
            </a:pPr>
            <a:r>
              <a:rPr lang="en" sz="856">
                <a:solidFill>
                  <a:srgbClr val="800000"/>
                </a:solidFill>
                <a:highlight>
                  <a:srgbClr val="FFFFFF"/>
                </a:highlight>
                <a:latin typeface="Consolas"/>
                <a:ea typeface="Consolas"/>
                <a:cs typeface="Consolas"/>
                <a:sym typeface="Consolas"/>
              </a:rPr>
              <a:t>&lt;/body&gt;</a:t>
            </a:r>
            <a:endParaRPr sz="856">
              <a:solidFill>
                <a:srgbClr val="800000"/>
              </a:solidFill>
              <a:highlight>
                <a:srgbClr val="FFFFFF"/>
              </a:highlight>
              <a:latin typeface="Consolas"/>
              <a:ea typeface="Consolas"/>
              <a:cs typeface="Consolas"/>
              <a:sym typeface="Consolas"/>
            </a:endParaRPr>
          </a:p>
          <a:p>
            <a:pPr indent="0" lvl="0" marL="0" rtl="0" algn="l">
              <a:lnSpc>
                <a:spcPct val="95000"/>
              </a:lnSpc>
              <a:spcBef>
                <a:spcPts val="0"/>
              </a:spcBef>
              <a:spcAft>
                <a:spcPts val="1200"/>
              </a:spcAft>
              <a:buSzPts val="688"/>
              <a:buNone/>
            </a:pPr>
            <a:r>
              <a:t/>
            </a:r>
            <a:endParaRPr sz="1225"/>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2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This</a:t>
            </a:r>
            <a:endParaRPr/>
          </a:p>
        </p:txBody>
      </p:sp>
      <p:sp>
        <p:nvSpPr>
          <p:cNvPr id="125" name="Google Shape;125;p2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Функція, яка є властивістю об’єкта, називається його методом.</a:t>
            </a:r>
            <a:endParaRPr/>
          </a:p>
          <a:p>
            <a:pPr indent="0" lvl="0" marL="0" rtl="0" algn="l">
              <a:spcBef>
                <a:spcPts val="1200"/>
              </a:spcBef>
              <a:spcAft>
                <a:spcPts val="0"/>
              </a:spcAft>
              <a:buNone/>
            </a:pPr>
            <a:r>
              <a:rPr lang="en"/>
              <a:t>Як правило, метод об’єкта повинен отримувати доступ до інформації, що зберігається в об’єкті, для виконання своєї роботи.</a:t>
            </a:r>
            <a:endParaRPr/>
          </a:p>
          <a:p>
            <a:pPr indent="0" lvl="0" marL="0" rtl="0" algn="l">
              <a:spcBef>
                <a:spcPts val="1200"/>
              </a:spcBef>
              <a:spcAft>
                <a:spcPts val="0"/>
              </a:spcAft>
              <a:buNone/>
            </a:pPr>
            <a:r>
              <a:rPr lang="en"/>
              <a:t>Значенням this є об’єкт “перед крапкою”, який використовується для виклику методу.</a:t>
            </a:r>
            <a:endParaRPr/>
          </a:p>
          <a:p>
            <a:pPr indent="0" lvl="0" marL="0" rtl="0" algn="l">
              <a:spcBef>
                <a:spcPts val="1200"/>
              </a:spcBef>
              <a:spcAft>
                <a:spcPts val="1200"/>
              </a:spcAft>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2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This, continue</a:t>
            </a:r>
            <a:endParaRPr/>
          </a:p>
        </p:txBody>
      </p:sp>
      <p:sp>
        <p:nvSpPr>
          <p:cNvPr id="131" name="Google Shape;131;p2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en"/>
              <a:t>В JavaScript, ключове слово this поводить себе не так, як в більшості мов програмування.</a:t>
            </a:r>
            <a:endParaRPr/>
          </a:p>
          <a:p>
            <a:pPr indent="0" lvl="0" marL="0" rtl="0" algn="l">
              <a:lnSpc>
                <a:spcPct val="135714"/>
              </a:lnSpc>
              <a:spcBef>
                <a:spcPts val="1200"/>
              </a:spcBef>
              <a:spcAft>
                <a:spcPts val="0"/>
              </a:spcAft>
              <a:buNone/>
            </a:pPr>
            <a:r>
              <a:rPr lang="en" sz="1050">
                <a:solidFill>
                  <a:srgbClr val="0000FF"/>
                </a:solidFill>
                <a:highlight>
                  <a:srgbClr val="FFFFFF"/>
                </a:highlight>
                <a:latin typeface="Consolas"/>
                <a:ea typeface="Consolas"/>
                <a:cs typeface="Consolas"/>
                <a:sym typeface="Consolas"/>
              </a:rPr>
              <a:t>function</a:t>
            </a:r>
            <a:r>
              <a:rPr lang="en" sz="1050">
                <a:solidFill>
                  <a:srgbClr val="3B3B3B"/>
                </a:solidFill>
                <a:highlight>
                  <a:srgbClr val="FFFFFF"/>
                </a:highlight>
                <a:latin typeface="Consolas"/>
                <a:ea typeface="Consolas"/>
                <a:cs typeface="Consolas"/>
                <a:sym typeface="Consolas"/>
              </a:rPr>
              <a:t> </a:t>
            </a:r>
            <a:r>
              <a:rPr lang="en" sz="1050">
                <a:solidFill>
                  <a:srgbClr val="795E26"/>
                </a:solidFill>
                <a:highlight>
                  <a:srgbClr val="FFFFFF"/>
                </a:highlight>
                <a:latin typeface="Consolas"/>
                <a:ea typeface="Consolas"/>
                <a:cs typeface="Consolas"/>
                <a:sym typeface="Consolas"/>
              </a:rPr>
              <a:t>sayHi</a:t>
            </a:r>
            <a:r>
              <a:rPr lang="en" sz="1050">
                <a:solidFill>
                  <a:srgbClr val="3B3B3B"/>
                </a:solidFill>
                <a:highlight>
                  <a:srgbClr val="FFFFFF"/>
                </a:highlight>
                <a:latin typeface="Consolas"/>
                <a:ea typeface="Consolas"/>
                <a:cs typeface="Consolas"/>
                <a:sym typeface="Consolas"/>
              </a:rPr>
              <a:t>() {</a:t>
            </a:r>
            <a:endParaRPr sz="1050">
              <a:solidFill>
                <a:srgbClr val="3B3B3B"/>
              </a:solidFill>
              <a:highlight>
                <a:srgbClr val="FFFFFF"/>
              </a:highlight>
              <a:latin typeface="Consolas"/>
              <a:ea typeface="Consolas"/>
              <a:cs typeface="Consolas"/>
              <a:sym typeface="Consolas"/>
            </a:endParaRPr>
          </a:p>
          <a:p>
            <a:pPr indent="0" lvl="0" marL="0" rtl="0" algn="l">
              <a:lnSpc>
                <a:spcPct val="135714"/>
              </a:lnSpc>
              <a:spcBef>
                <a:spcPts val="0"/>
              </a:spcBef>
              <a:spcAft>
                <a:spcPts val="0"/>
              </a:spcAft>
              <a:buNone/>
            </a:pPr>
            <a:r>
              <a:rPr lang="en" sz="1050">
                <a:solidFill>
                  <a:srgbClr val="3B3B3B"/>
                </a:solidFill>
                <a:highlight>
                  <a:srgbClr val="FFFFFF"/>
                </a:highlight>
                <a:latin typeface="Consolas"/>
                <a:ea typeface="Consolas"/>
                <a:cs typeface="Consolas"/>
                <a:sym typeface="Consolas"/>
              </a:rPr>
              <a:t>    </a:t>
            </a:r>
            <a:r>
              <a:rPr lang="en" sz="1050">
                <a:solidFill>
                  <a:srgbClr val="795E26"/>
                </a:solidFill>
                <a:highlight>
                  <a:srgbClr val="FFFFFF"/>
                </a:highlight>
                <a:latin typeface="Consolas"/>
                <a:ea typeface="Consolas"/>
                <a:cs typeface="Consolas"/>
                <a:sym typeface="Consolas"/>
              </a:rPr>
              <a:t>alert</a:t>
            </a:r>
            <a:r>
              <a:rPr lang="en" sz="1050">
                <a:solidFill>
                  <a:srgbClr val="3B3B3B"/>
                </a:solidFill>
                <a:highlight>
                  <a:srgbClr val="FFFFFF"/>
                </a:highlight>
                <a:latin typeface="Consolas"/>
                <a:ea typeface="Consolas"/>
                <a:cs typeface="Consolas"/>
                <a:sym typeface="Consolas"/>
              </a:rPr>
              <a:t>( </a:t>
            </a:r>
            <a:r>
              <a:rPr lang="en" sz="1050">
                <a:solidFill>
                  <a:srgbClr val="0000FF"/>
                </a:solidFill>
                <a:highlight>
                  <a:srgbClr val="FFFFFF"/>
                </a:highlight>
                <a:latin typeface="Consolas"/>
                <a:ea typeface="Consolas"/>
                <a:cs typeface="Consolas"/>
                <a:sym typeface="Consolas"/>
              </a:rPr>
              <a:t>this</a:t>
            </a:r>
            <a:r>
              <a:rPr lang="en" sz="1050">
                <a:solidFill>
                  <a:srgbClr val="3B3B3B"/>
                </a:solidFill>
                <a:highlight>
                  <a:srgbClr val="FFFFFF"/>
                </a:highlight>
                <a:latin typeface="Consolas"/>
                <a:ea typeface="Consolas"/>
                <a:cs typeface="Consolas"/>
                <a:sym typeface="Consolas"/>
              </a:rPr>
              <a:t>.</a:t>
            </a:r>
            <a:r>
              <a:rPr lang="en" sz="1050">
                <a:solidFill>
                  <a:srgbClr val="001080"/>
                </a:solidFill>
                <a:highlight>
                  <a:srgbClr val="FFFFFF"/>
                </a:highlight>
                <a:latin typeface="Consolas"/>
                <a:ea typeface="Consolas"/>
                <a:cs typeface="Consolas"/>
                <a:sym typeface="Consolas"/>
              </a:rPr>
              <a:t>name</a:t>
            </a:r>
            <a:r>
              <a:rPr lang="en" sz="1050">
                <a:solidFill>
                  <a:srgbClr val="3B3B3B"/>
                </a:solidFill>
                <a:highlight>
                  <a:srgbClr val="FFFFFF"/>
                </a:highlight>
                <a:latin typeface="Consolas"/>
                <a:ea typeface="Consolas"/>
                <a:cs typeface="Consolas"/>
                <a:sym typeface="Consolas"/>
              </a:rPr>
              <a:t> );</a:t>
            </a:r>
            <a:endParaRPr sz="1050">
              <a:solidFill>
                <a:srgbClr val="3B3B3B"/>
              </a:solidFill>
              <a:highlight>
                <a:srgbClr val="FFFFFF"/>
              </a:highlight>
              <a:latin typeface="Consolas"/>
              <a:ea typeface="Consolas"/>
              <a:cs typeface="Consolas"/>
              <a:sym typeface="Consolas"/>
            </a:endParaRPr>
          </a:p>
          <a:p>
            <a:pPr indent="0" lvl="0" marL="0" rtl="0" algn="l">
              <a:lnSpc>
                <a:spcPct val="135714"/>
              </a:lnSpc>
              <a:spcBef>
                <a:spcPts val="0"/>
              </a:spcBef>
              <a:spcAft>
                <a:spcPts val="0"/>
              </a:spcAft>
              <a:buNone/>
            </a:pPr>
            <a:r>
              <a:rPr lang="en" sz="1050">
                <a:solidFill>
                  <a:srgbClr val="3B3B3B"/>
                </a:solidFill>
                <a:highlight>
                  <a:srgbClr val="FFFFFF"/>
                </a:highlight>
                <a:latin typeface="Consolas"/>
                <a:ea typeface="Consolas"/>
                <a:cs typeface="Consolas"/>
                <a:sym typeface="Consolas"/>
              </a:rPr>
              <a:t>}</a:t>
            </a:r>
            <a:endParaRPr sz="1050">
              <a:solidFill>
                <a:srgbClr val="3B3B3B"/>
              </a:solidFill>
              <a:highlight>
                <a:srgbClr val="FFFFFF"/>
              </a:highlight>
              <a:latin typeface="Consolas"/>
              <a:ea typeface="Consolas"/>
              <a:cs typeface="Consolas"/>
              <a:sym typeface="Consolas"/>
            </a:endParaRPr>
          </a:p>
          <a:p>
            <a:pPr indent="0" lvl="0" marL="0" rtl="0" algn="l">
              <a:lnSpc>
                <a:spcPct val="135714"/>
              </a:lnSpc>
              <a:spcBef>
                <a:spcPts val="0"/>
              </a:spcBef>
              <a:spcAft>
                <a:spcPts val="0"/>
              </a:spcAft>
              <a:buNone/>
            </a:pPr>
            <a:r>
              <a:rPr lang="en" sz="1050">
                <a:solidFill>
                  <a:srgbClr val="3B3B3B"/>
                </a:solidFill>
                <a:highlight>
                  <a:srgbClr val="FFFFFF"/>
                </a:highlight>
                <a:latin typeface="Consolas"/>
                <a:ea typeface="Consolas"/>
                <a:cs typeface="Consolas"/>
                <a:sym typeface="Consolas"/>
              </a:rPr>
              <a:t> </a:t>
            </a:r>
            <a:endParaRPr sz="1050">
              <a:solidFill>
                <a:srgbClr val="3B3B3B"/>
              </a:solidFill>
              <a:highlight>
                <a:srgbClr val="FFFFFF"/>
              </a:highlight>
              <a:latin typeface="Consolas"/>
              <a:ea typeface="Consolas"/>
              <a:cs typeface="Consolas"/>
              <a:sym typeface="Consolas"/>
            </a:endParaRPr>
          </a:p>
          <a:p>
            <a:pPr indent="0" lvl="0" marL="0" rtl="0" algn="l">
              <a:lnSpc>
                <a:spcPct val="135714"/>
              </a:lnSpc>
              <a:spcBef>
                <a:spcPts val="0"/>
              </a:spcBef>
              <a:spcAft>
                <a:spcPts val="0"/>
              </a:spcAft>
              <a:buNone/>
            </a:pPr>
            <a:r>
              <a:rPr lang="en" sz="1050">
                <a:solidFill>
                  <a:srgbClr val="008000"/>
                </a:solidFill>
                <a:highlight>
                  <a:srgbClr val="FFFFFF"/>
                </a:highlight>
                <a:latin typeface="Consolas"/>
                <a:ea typeface="Consolas"/>
                <a:cs typeface="Consolas"/>
                <a:sym typeface="Consolas"/>
              </a:rPr>
              <a:t>// використовуємо одну і ту ж функцію у двох об’єктах</a:t>
            </a:r>
            <a:endParaRPr sz="1050">
              <a:solidFill>
                <a:srgbClr val="008000"/>
              </a:solidFill>
              <a:highlight>
                <a:srgbClr val="FFFFFF"/>
              </a:highlight>
              <a:latin typeface="Consolas"/>
              <a:ea typeface="Consolas"/>
              <a:cs typeface="Consolas"/>
              <a:sym typeface="Consolas"/>
            </a:endParaRPr>
          </a:p>
          <a:p>
            <a:pPr indent="0" lvl="0" marL="0" rtl="0" algn="l">
              <a:lnSpc>
                <a:spcPct val="135714"/>
              </a:lnSpc>
              <a:spcBef>
                <a:spcPts val="0"/>
              </a:spcBef>
              <a:spcAft>
                <a:spcPts val="0"/>
              </a:spcAft>
              <a:buNone/>
            </a:pPr>
            <a:r>
              <a:rPr lang="en" sz="1050">
                <a:solidFill>
                  <a:srgbClr val="001080"/>
                </a:solidFill>
                <a:highlight>
                  <a:srgbClr val="FFFFFF"/>
                </a:highlight>
                <a:latin typeface="Consolas"/>
                <a:ea typeface="Consolas"/>
                <a:cs typeface="Consolas"/>
                <a:sym typeface="Consolas"/>
              </a:rPr>
              <a:t>user</a:t>
            </a:r>
            <a:r>
              <a:rPr lang="en" sz="1050">
                <a:solidFill>
                  <a:srgbClr val="3B3B3B"/>
                </a:solidFill>
                <a:highlight>
                  <a:srgbClr val="FFFFFF"/>
                </a:highlight>
                <a:latin typeface="Consolas"/>
                <a:ea typeface="Consolas"/>
                <a:cs typeface="Consolas"/>
                <a:sym typeface="Consolas"/>
              </a:rPr>
              <a:t>.</a:t>
            </a:r>
            <a:r>
              <a:rPr lang="en" sz="1050">
                <a:solidFill>
                  <a:srgbClr val="001080"/>
                </a:solidFill>
                <a:highlight>
                  <a:srgbClr val="FFFFFF"/>
                </a:highlight>
                <a:latin typeface="Consolas"/>
                <a:ea typeface="Consolas"/>
                <a:cs typeface="Consolas"/>
                <a:sym typeface="Consolas"/>
              </a:rPr>
              <a:t>f</a:t>
            </a:r>
            <a:r>
              <a:rPr lang="en" sz="1050">
                <a:solidFill>
                  <a:srgbClr val="3B3B3B"/>
                </a:solidFill>
                <a:highlight>
                  <a:srgbClr val="FFFFFF"/>
                </a:highlight>
                <a:latin typeface="Consolas"/>
                <a:ea typeface="Consolas"/>
                <a:cs typeface="Consolas"/>
                <a:sym typeface="Consolas"/>
              </a:rPr>
              <a:t> </a:t>
            </a:r>
            <a:r>
              <a:rPr lang="en" sz="1050">
                <a:solidFill>
                  <a:schemeClr val="dk1"/>
                </a:solidFill>
                <a:highlight>
                  <a:srgbClr val="FFFFFF"/>
                </a:highlight>
                <a:latin typeface="Consolas"/>
                <a:ea typeface="Consolas"/>
                <a:cs typeface="Consolas"/>
                <a:sym typeface="Consolas"/>
              </a:rPr>
              <a:t>=</a:t>
            </a:r>
            <a:r>
              <a:rPr lang="en" sz="1050">
                <a:solidFill>
                  <a:srgbClr val="3B3B3B"/>
                </a:solidFill>
                <a:highlight>
                  <a:srgbClr val="FFFFFF"/>
                </a:highlight>
                <a:latin typeface="Consolas"/>
                <a:ea typeface="Consolas"/>
                <a:cs typeface="Consolas"/>
                <a:sym typeface="Consolas"/>
              </a:rPr>
              <a:t> </a:t>
            </a:r>
            <a:r>
              <a:rPr lang="en" sz="1050">
                <a:solidFill>
                  <a:srgbClr val="795E26"/>
                </a:solidFill>
                <a:highlight>
                  <a:srgbClr val="FFFFFF"/>
                </a:highlight>
                <a:latin typeface="Consolas"/>
                <a:ea typeface="Consolas"/>
                <a:cs typeface="Consolas"/>
                <a:sym typeface="Consolas"/>
              </a:rPr>
              <a:t>sayHi</a:t>
            </a:r>
            <a:r>
              <a:rPr lang="en" sz="1050">
                <a:solidFill>
                  <a:srgbClr val="3B3B3B"/>
                </a:solidFill>
                <a:highlight>
                  <a:srgbClr val="FFFFFF"/>
                </a:highlight>
                <a:latin typeface="Consolas"/>
                <a:ea typeface="Consolas"/>
                <a:cs typeface="Consolas"/>
                <a:sym typeface="Consolas"/>
              </a:rPr>
              <a:t>;</a:t>
            </a:r>
            <a:endParaRPr sz="1050">
              <a:solidFill>
                <a:srgbClr val="3B3B3B"/>
              </a:solidFill>
              <a:highlight>
                <a:srgbClr val="FFFFFF"/>
              </a:highlight>
              <a:latin typeface="Consolas"/>
              <a:ea typeface="Consolas"/>
              <a:cs typeface="Consolas"/>
              <a:sym typeface="Consolas"/>
            </a:endParaRPr>
          </a:p>
          <a:p>
            <a:pPr indent="0" lvl="0" marL="0" rtl="0" algn="l">
              <a:lnSpc>
                <a:spcPct val="135714"/>
              </a:lnSpc>
              <a:spcBef>
                <a:spcPts val="0"/>
              </a:spcBef>
              <a:spcAft>
                <a:spcPts val="0"/>
              </a:spcAft>
              <a:buNone/>
            </a:pPr>
            <a:r>
              <a:rPr lang="en" sz="1050">
                <a:solidFill>
                  <a:srgbClr val="001080"/>
                </a:solidFill>
                <a:highlight>
                  <a:srgbClr val="FFFFFF"/>
                </a:highlight>
                <a:latin typeface="Consolas"/>
                <a:ea typeface="Consolas"/>
                <a:cs typeface="Consolas"/>
                <a:sym typeface="Consolas"/>
              </a:rPr>
              <a:t>admin</a:t>
            </a:r>
            <a:r>
              <a:rPr lang="en" sz="1050">
                <a:solidFill>
                  <a:srgbClr val="3B3B3B"/>
                </a:solidFill>
                <a:highlight>
                  <a:srgbClr val="FFFFFF"/>
                </a:highlight>
                <a:latin typeface="Consolas"/>
                <a:ea typeface="Consolas"/>
                <a:cs typeface="Consolas"/>
                <a:sym typeface="Consolas"/>
              </a:rPr>
              <a:t>.</a:t>
            </a:r>
            <a:r>
              <a:rPr lang="en" sz="1050">
                <a:solidFill>
                  <a:srgbClr val="001080"/>
                </a:solidFill>
                <a:highlight>
                  <a:srgbClr val="FFFFFF"/>
                </a:highlight>
                <a:latin typeface="Consolas"/>
                <a:ea typeface="Consolas"/>
                <a:cs typeface="Consolas"/>
                <a:sym typeface="Consolas"/>
              </a:rPr>
              <a:t>f</a:t>
            </a:r>
            <a:r>
              <a:rPr lang="en" sz="1050">
                <a:solidFill>
                  <a:srgbClr val="3B3B3B"/>
                </a:solidFill>
                <a:highlight>
                  <a:srgbClr val="FFFFFF"/>
                </a:highlight>
                <a:latin typeface="Consolas"/>
                <a:ea typeface="Consolas"/>
                <a:cs typeface="Consolas"/>
                <a:sym typeface="Consolas"/>
              </a:rPr>
              <a:t> </a:t>
            </a:r>
            <a:r>
              <a:rPr lang="en" sz="1050">
                <a:solidFill>
                  <a:schemeClr val="dk1"/>
                </a:solidFill>
                <a:highlight>
                  <a:srgbClr val="FFFFFF"/>
                </a:highlight>
                <a:latin typeface="Consolas"/>
                <a:ea typeface="Consolas"/>
                <a:cs typeface="Consolas"/>
                <a:sym typeface="Consolas"/>
              </a:rPr>
              <a:t>=</a:t>
            </a:r>
            <a:r>
              <a:rPr lang="en" sz="1050">
                <a:solidFill>
                  <a:srgbClr val="3B3B3B"/>
                </a:solidFill>
                <a:highlight>
                  <a:srgbClr val="FFFFFF"/>
                </a:highlight>
                <a:latin typeface="Consolas"/>
                <a:ea typeface="Consolas"/>
                <a:cs typeface="Consolas"/>
                <a:sym typeface="Consolas"/>
              </a:rPr>
              <a:t> </a:t>
            </a:r>
            <a:r>
              <a:rPr lang="en" sz="1050">
                <a:solidFill>
                  <a:srgbClr val="795E26"/>
                </a:solidFill>
                <a:highlight>
                  <a:srgbClr val="FFFFFF"/>
                </a:highlight>
                <a:latin typeface="Consolas"/>
                <a:ea typeface="Consolas"/>
                <a:cs typeface="Consolas"/>
                <a:sym typeface="Consolas"/>
              </a:rPr>
              <a:t>sayHi</a:t>
            </a:r>
            <a:r>
              <a:rPr lang="en" sz="1050">
                <a:solidFill>
                  <a:srgbClr val="3B3B3B"/>
                </a:solidFill>
                <a:highlight>
                  <a:srgbClr val="FFFFFF"/>
                </a:highlight>
                <a:latin typeface="Consolas"/>
                <a:ea typeface="Consolas"/>
                <a:cs typeface="Consolas"/>
                <a:sym typeface="Consolas"/>
              </a:rPr>
              <a:t>;</a:t>
            </a:r>
            <a:endParaRPr sz="1050">
              <a:solidFill>
                <a:srgbClr val="3B3B3B"/>
              </a:solidFill>
              <a:highlight>
                <a:srgbClr val="FFFFFF"/>
              </a:highlight>
              <a:latin typeface="Consolas"/>
              <a:ea typeface="Consolas"/>
              <a:cs typeface="Consolas"/>
              <a:sym typeface="Consolas"/>
            </a:endParaRPr>
          </a:p>
          <a:p>
            <a:pPr indent="0" lvl="0" marL="0" rtl="0" algn="l">
              <a:lnSpc>
                <a:spcPct val="135714"/>
              </a:lnSpc>
              <a:spcBef>
                <a:spcPts val="0"/>
              </a:spcBef>
              <a:spcAft>
                <a:spcPts val="0"/>
              </a:spcAft>
              <a:buClr>
                <a:schemeClr val="dk1"/>
              </a:buClr>
              <a:buSzPts val="1100"/>
              <a:buFont typeface="Arial"/>
              <a:buNone/>
            </a:pPr>
            <a:r>
              <a:t/>
            </a:r>
            <a:endParaRPr sz="1050">
              <a:solidFill>
                <a:srgbClr val="3B3B3B"/>
              </a:solidFill>
              <a:highlight>
                <a:srgbClr val="FFFFFF"/>
              </a:highlight>
              <a:latin typeface="Consolas"/>
              <a:ea typeface="Consolas"/>
              <a:cs typeface="Consolas"/>
              <a:sym typeface="Consolas"/>
            </a:endParaRPr>
          </a:p>
          <a:p>
            <a:pPr indent="0" lvl="0" marL="0" rtl="0" algn="l">
              <a:spcBef>
                <a:spcPts val="0"/>
              </a:spcBef>
              <a:spcAft>
                <a:spcPts val="1200"/>
              </a:spcAft>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2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Стрілкові функції не мають “this”</a:t>
            </a:r>
            <a:endParaRPr/>
          </a:p>
        </p:txBody>
      </p:sp>
      <p:sp>
        <p:nvSpPr>
          <p:cNvPr id="137" name="Google Shape;137;p2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lnSpc>
                <a:spcPct val="135714"/>
              </a:lnSpc>
              <a:spcBef>
                <a:spcPts val="0"/>
              </a:spcBef>
              <a:spcAft>
                <a:spcPts val="0"/>
              </a:spcAft>
              <a:buClr>
                <a:schemeClr val="dk1"/>
              </a:buClr>
              <a:buSzPts val="1100"/>
              <a:buFont typeface="Arial"/>
              <a:buNone/>
            </a:pPr>
            <a:r>
              <a:rPr lang="en" sz="1050">
                <a:solidFill>
                  <a:srgbClr val="0000FF"/>
                </a:solidFill>
                <a:highlight>
                  <a:srgbClr val="FFFFFF"/>
                </a:highlight>
                <a:latin typeface="Consolas"/>
                <a:ea typeface="Consolas"/>
                <a:cs typeface="Consolas"/>
                <a:sym typeface="Consolas"/>
              </a:rPr>
              <a:t>let</a:t>
            </a:r>
            <a:r>
              <a:rPr lang="en" sz="1050">
                <a:solidFill>
                  <a:srgbClr val="3B3B3B"/>
                </a:solidFill>
                <a:highlight>
                  <a:srgbClr val="FFFFFF"/>
                </a:highlight>
                <a:latin typeface="Consolas"/>
                <a:ea typeface="Consolas"/>
                <a:cs typeface="Consolas"/>
                <a:sym typeface="Consolas"/>
              </a:rPr>
              <a:t> </a:t>
            </a:r>
            <a:r>
              <a:rPr lang="en" sz="1050">
                <a:solidFill>
                  <a:srgbClr val="001080"/>
                </a:solidFill>
                <a:highlight>
                  <a:srgbClr val="FFFFFF"/>
                </a:highlight>
                <a:latin typeface="Consolas"/>
                <a:ea typeface="Consolas"/>
                <a:cs typeface="Consolas"/>
                <a:sym typeface="Consolas"/>
              </a:rPr>
              <a:t>user</a:t>
            </a:r>
            <a:r>
              <a:rPr lang="en" sz="1050">
                <a:solidFill>
                  <a:srgbClr val="3B3B3B"/>
                </a:solidFill>
                <a:highlight>
                  <a:srgbClr val="FFFFFF"/>
                </a:highlight>
                <a:latin typeface="Consolas"/>
                <a:ea typeface="Consolas"/>
                <a:cs typeface="Consolas"/>
                <a:sym typeface="Consolas"/>
              </a:rPr>
              <a:t> </a:t>
            </a:r>
            <a:r>
              <a:rPr lang="en" sz="1050">
                <a:solidFill>
                  <a:schemeClr val="dk1"/>
                </a:solidFill>
                <a:highlight>
                  <a:srgbClr val="FFFFFF"/>
                </a:highlight>
                <a:latin typeface="Consolas"/>
                <a:ea typeface="Consolas"/>
                <a:cs typeface="Consolas"/>
                <a:sym typeface="Consolas"/>
              </a:rPr>
              <a:t>=</a:t>
            </a:r>
            <a:r>
              <a:rPr lang="en" sz="1050">
                <a:solidFill>
                  <a:srgbClr val="3B3B3B"/>
                </a:solidFill>
                <a:highlight>
                  <a:srgbClr val="FFFFFF"/>
                </a:highlight>
                <a:latin typeface="Consolas"/>
                <a:ea typeface="Consolas"/>
                <a:cs typeface="Consolas"/>
                <a:sym typeface="Consolas"/>
              </a:rPr>
              <a:t> {</a:t>
            </a:r>
            <a:endParaRPr sz="1050">
              <a:solidFill>
                <a:srgbClr val="3B3B3B"/>
              </a:solidFill>
              <a:highlight>
                <a:srgbClr val="FFFFFF"/>
              </a:highlight>
              <a:latin typeface="Consolas"/>
              <a:ea typeface="Consolas"/>
              <a:cs typeface="Consolas"/>
              <a:sym typeface="Consolas"/>
            </a:endParaRPr>
          </a:p>
          <a:p>
            <a:pPr indent="0" lvl="0" marL="0" rtl="0" algn="l">
              <a:lnSpc>
                <a:spcPct val="135714"/>
              </a:lnSpc>
              <a:spcBef>
                <a:spcPts val="0"/>
              </a:spcBef>
              <a:spcAft>
                <a:spcPts val="0"/>
              </a:spcAft>
              <a:buClr>
                <a:schemeClr val="dk1"/>
              </a:buClr>
              <a:buSzPts val="1100"/>
              <a:buFont typeface="Arial"/>
              <a:buNone/>
            </a:pPr>
            <a:r>
              <a:rPr lang="en" sz="1050">
                <a:solidFill>
                  <a:srgbClr val="3B3B3B"/>
                </a:solidFill>
                <a:highlight>
                  <a:srgbClr val="FFFFFF"/>
                </a:highlight>
                <a:latin typeface="Consolas"/>
                <a:ea typeface="Consolas"/>
                <a:cs typeface="Consolas"/>
                <a:sym typeface="Consolas"/>
              </a:rPr>
              <a:t>    </a:t>
            </a:r>
            <a:r>
              <a:rPr lang="en" sz="1050">
                <a:solidFill>
                  <a:srgbClr val="001080"/>
                </a:solidFill>
                <a:highlight>
                  <a:srgbClr val="FFFFFF"/>
                </a:highlight>
                <a:latin typeface="Consolas"/>
                <a:ea typeface="Consolas"/>
                <a:cs typeface="Consolas"/>
                <a:sym typeface="Consolas"/>
              </a:rPr>
              <a:t>firstName:</a:t>
            </a:r>
            <a:r>
              <a:rPr lang="en" sz="1050">
                <a:solidFill>
                  <a:srgbClr val="3B3B3B"/>
                </a:solidFill>
                <a:highlight>
                  <a:srgbClr val="FFFFFF"/>
                </a:highlight>
                <a:latin typeface="Consolas"/>
                <a:ea typeface="Consolas"/>
                <a:cs typeface="Consolas"/>
                <a:sym typeface="Consolas"/>
              </a:rPr>
              <a:t> </a:t>
            </a:r>
            <a:r>
              <a:rPr lang="en" sz="1050">
                <a:solidFill>
                  <a:srgbClr val="A31515"/>
                </a:solidFill>
                <a:highlight>
                  <a:srgbClr val="FFFFFF"/>
                </a:highlight>
                <a:latin typeface="Consolas"/>
                <a:ea typeface="Consolas"/>
                <a:cs typeface="Consolas"/>
                <a:sym typeface="Consolas"/>
              </a:rPr>
              <a:t>"User"</a:t>
            </a:r>
            <a:r>
              <a:rPr lang="en" sz="1050">
                <a:solidFill>
                  <a:srgbClr val="3B3B3B"/>
                </a:solidFill>
                <a:highlight>
                  <a:srgbClr val="FFFFFF"/>
                </a:highlight>
                <a:latin typeface="Consolas"/>
                <a:ea typeface="Consolas"/>
                <a:cs typeface="Consolas"/>
                <a:sym typeface="Consolas"/>
              </a:rPr>
              <a:t>,</a:t>
            </a:r>
            <a:endParaRPr sz="1050">
              <a:solidFill>
                <a:srgbClr val="3B3B3B"/>
              </a:solidFill>
              <a:highlight>
                <a:srgbClr val="FFFFFF"/>
              </a:highlight>
              <a:latin typeface="Consolas"/>
              <a:ea typeface="Consolas"/>
              <a:cs typeface="Consolas"/>
              <a:sym typeface="Consolas"/>
            </a:endParaRPr>
          </a:p>
          <a:p>
            <a:pPr indent="0" lvl="0" marL="0" rtl="0" algn="l">
              <a:lnSpc>
                <a:spcPct val="135714"/>
              </a:lnSpc>
              <a:spcBef>
                <a:spcPts val="0"/>
              </a:spcBef>
              <a:spcAft>
                <a:spcPts val="0"/>
              </a:spcAft>
              <a:buClr>
                <a:schemeClr val="dk1"/>
              </a:buClr>
              <a:buSzPts val="1100"/>
              <a:buFont typeface="Arial"/>
              <a:buNone/>
            </a:pPr>
            <a:r>
              <a:rPr lang="en" sz="1050">
                <a:solidFill>
                  <a:srgbClr val="3B3B3B"/>
                </a:solidFill>
                <a:highlight>
                  <a:srgbClr val="FFFFFF"/>
                </a:highlight>
                <a:latin typeface="Consolas"/>
                <a:ea typeface="Consolas"/>
                <a:cs typeface="Consolas"/>
                <a:sym typeface="Consolas"/>
              </a:rPr>
              <a:t>    </a:t>
            </a:r>
            <a:r>
              <a:rPr lang="en" sz="1050">
                <a:solidFill>
                  <a:srgbClr val="795E26"/>
                </a:solidFill>
                <a:highlight>
                  <a:srgbClr val="FFFFFF"/>
                </a:highlight>
                <a:latin typeface="Consolas"/>
                <a:ea typeface="Consolas"/>
                <a:cs typeface="Consolas"/>
                <a:sym typeface="Consolas"/>
              </a:rPr>
              <a:t>sayHi</a:t>
            </a:r>
            <a:r>
              <a:rPr lang="en" sz="1050">
                <a:solidFill>
                  <a:srgbClr val="3B3B3B"/>
                </a:solidFill>
                <a:highlight>
                  <a:srgbClr val="FFFFFF"/>
                </a:highlight>
                <a:latin typeface="Consolas"/>
                <a:ea typeface="Consolas"/>
                <a:cs typeface="Consolas"/>
                <a:sym typeface="Consolas"/>
              </a:rPr>
              <a:t>() {</a:t>
            </a:r>
            <a:endParaRPr sz="1050">
              <a:solidFill>
                <a:srgbClr val="3B3B3B"/>
              </a:solidFill>
              <a:highlight>
                <a:srgbClr val="FFFFFF"/>
              </a:highlight>
              <a:latin typeface="Consolas"/>
              <a:ea typeface="Consolas"/>
              <a:cs typeface="Consolas"/>
              <a:sym typeface="Consolas"/>
            </a:endParaRPr>
          </a:p>
          <a:p>
            <a:pPr indent="0" lvl="0" marL="0" rtl="0" algn="l">
              <a:lnSpc>
                <a:spcPct val="135714"/>
              </a:lnSpc>
              <a:spcBef>
                <a:spcPts val="0"/>
              </a:spcBef>
              <a:spcAft>
                <a:spcPts val="0"/>
              </a:spcAft>
              <a:buClr>
                <a:schemeClr val="dk1"/>
              </a:buClr>
              <a:buSzPts val="1100"/>
              <a:buFont typeface="Arial"/>
              <a:buNone/>
            </a:pPr>
            <a:r>
              <a:rPr lang="en" sz="1050">
                <a:solidFill>
                  <a:srgbClr val="3B3B3B"/>
                </a:solidFill>
                <a:highlight>
                  <a:srgbClr val="FFFFFF"/>
                </a:highlight>
                <a:latin typeface="Consolas"/>
                <a:ea typeface="Consolas"/>
                <a:cs typeface="Consolas"/>
                <a:sym typeface="Consolas"/>
              </a:rPr>
              <a:t>      </a:t>
            </a:r>
            <a:r>
              <a:rPr lang="en" sz="1050">
                <a:solidFill>
                  <a:srgbClr val="0000FF"/>
                </a:solidFill>
                <a:highlight>
                  <a:srgbClr val="FFFFFF"/>
                </a:highlight>
                <a:latin typeface="Consolas"/>
                <a:ea typeface="Consolas"/>
                <a:cs typeface="Consolas"/>
                <a:sym typeface="Consolas"/>
              </a:rPr>
              <a:t>let</a:t>
            </a:r>
            <a:r>
              <a:rPr lang="en" sz="1050">
                <a:solidFill>
                  <a:srgbClr val="3B3B3B"/>
                </a:solidFill>
                <a:highlight>
                  <a:srgbClr val="FFFFFF"/>
                </a:highlight>
                <a:latin typeface="Consolas"/>
                <a:ea typeface="Consolas"/>
                <a:cs typeface="Consolas"/>
                <a:sym typeface="Consolas"/>
              </a:rPr>
              <a:t> </a:t>
            </a:r>
            <a:r>
              <a:rPr lang="en" sz="1050">
                <a:solidFill>
                  <a:srgbClr val="795E26"/>
                </a:solidFill>
                <a:highlight>
                  <a:srgbClr val="FFFFFF"/>
                </a:highlight>
                <a:latin typeface="Consolas"/>
                <a:ea typeface="Consolas"/>
                <a:cs typeface="Consolas"/>
                <a:sym typeface="Consolas"/>
              </a:rPr>
              <a:t>arrow</a:t>
            </a:r>
            <a:r>
              <a:rPr lang="en" sz="1050">
                <a:solidFill>
                  <a:srgbClr val="3B3B3B"/>
                </a:solidFill>
                <a:highlight>
                  <a:srgbClr val="FFFFFF"/>
                </a:highlight>
                <a:latin typeface="Consolas"/>
                <a:ea typeface="Consolas"/>
                <a:cs typeface="Consolas"/>
                <a:sym typeface="Consolas"/>
              </a:rPr>
              <a:t> </a:t>
            </a:r>
            <a:r>
              <a:rPr lang="en" sz="1050">
                <a:solidFill>
                  <a:schemeClr val="dk1"/>
                </a:solidFill>
                <a:highlight>
                  <a:srgbClr val="FFFFFF"/>
                </a:highlight>
                <a:latin typeface="Consolas"/>
                <a:ea typeface="Consolas"/>
                <a:cs typeface="Consolas"/>
                <a:sym typeface="Consolas"/>
              </a:rPr>
              <a:t>=</a:t>
            </a:r>
            <a:r>
              <a:rPr lang="en" sz="1050">
                <a:solidFill>
                  <a:srgbClr val="3B3B3B"/>
                </a:solidFill>
                <a:highlight>
                  <a:srgbClr val="FFFFFF"/>
                </a:highlight>
                <a:latin typeface="Consolas"/>
                <a:ea typeface="Consolas"/>
                <a:cs typeface="Consolas"/>
                <a:sym typeface="Consolas"/>
              </a:rPr>
              <a:t> () </a:t>
            </a:r>
            <a:r>
              <a:rPr lang="en" sz="1050">
                <a:solidFill>
                  <a:srgbClr val="0000FF"/>
                </a:solidFill>
                <a:highlight>
                  <a:srgbClr val="FFFFFF"/>
                </a:highlight>
                <a:latin typeface="Consolas"/>
                <a:ea typeface="Consolas"/>
                <a:cs typeface="Consolas"/>
                <a:sym typeface="Consolas"/>
              </a:rPr>
              <a:t>=&gt;</a:t>
            </a:r>
            <a:r>
              <a:rPr lang="en" sz="1050">
                <a:solidFill>
                  <a:srgbClr val="3B3B3B"/>
                </a:solidFill>
                <a:highlight>
                  <a:srgbClr val="FFFFFF"/>
                </a:highlight>
                <a:latin typeface="Consolas"/>
                <a:ea typeface="Consolas"/>
                <a:cs typeface="Consolas"/>
                <a:sym typeface="Consolas"/>
              </a:rPr>
              <a:t> </a:t>
            </a:r>
            <a:r>
              <a:rPr lang="en" sz="1050">
                <a:solidFill>
                  <a:srgbClr val="795E26"/>
                </a:solidFill>
                <a:highlight>
                  <a:srgbClr val="FFFFFF"/>
                </a:highlight>
                <a:latin typeface="Consolas"/>
                <a:ea typeface="Consolas"/>
                <a:cs typeface="Consolas"/>
                <a:sym typeface="Consolas"/>
              </a:rPr>
              <a:t>alert</a:t>
            </a:r>
            <a:r>
              <a:rPr lang="en" sz="1050">
                <a:solidFill>
                  <a:srgbClr val="3B3B3B"/>
                </a:solidFill>
                <a:highlight>
                  <a:srgbClr val="FFFFFF"/>
                </a:highlight>
                <a:latin typeface="Consolas"/>
                <a:ea typeface="Consolas"/>
                <a:cs typeface="Consolas"/>
                <a:sym typeface="Consolas"/>
              </a:rPr>
              <a:t>(</a:t>
            </a:r>
            <a:r>
              <a:rPr lang="en" sz="1050">
                <a:solidFill>
                  <a:srgbClr val="0000FF"/>
                </a:solidFill>
                <a:highlight>
                  <a:srgbClr val="FFFFFF"/>
                </a:highlight>
                <a:latin typeface="Consolas"/>
                <a:ea typeface="Consolas"/>
                <a:cs typeface="Consolas"/>
                <a:sym typeface="Consolas"/>
              </a:rPr>
              <a:t>this</a:t>
            </a:r>
            <a:r>
              <a:rPr lang="en" sz="1050">
                <a:solidFill>
                  <a:srgbClr val="3B3B3B"/>
                </a:solidFill>
                <a:highlight>
                  <a:srgbClr val="FFFFFF"/>
                </a:highlight>
                <a:latin typeface="Consolas"/>
                <a:ea typeface="Consolas"/>
                <a:cs typeface="Consolas"/>
                <a:sym typeface="Consolas"/>
              </a:rPr>
              <a:t>.</a:t>
            </a:r>
            <a:r>
              <a:rPr lang="en" sz="1050">
                <a:solidFill>
                  <a:srgbClr val="001080"/>
                </a:solidFill>
                <a:highlight>
                  <a:srgbClr val="FFFFFF"/>
                </a:highlight>
                <a:latin typeface="Consolas"/>
                <a:ea typeface="Consolas"/>
                <a:cs typeface="Consolas"/>
                <a:sym typeface="Consolas"/>
              </a:rPr>
              <a:t>firstName</a:t>
            </a:r>
            <a:r>
              <a:rPr lang="en" sz="1050">
                <a:solidFill>
                  <a:srgbClr val="3B3B3B"/>
                </a:solidFill>
                <a:highlight>
                  <a:srgbClr val="FFFFFF"/>
                </a:highlight>
                <a:latin typeface="Consolas"/>
                <a:ea typeface="Consolas"/>
                <a:cs typeface="Consolas"/>
                <a:sym typeface="Consolas"/>
              </a:rPr>
              <a:t>);</a:t>
            </a:r>
            <a:endParaRPr sz="1050">
              <a:solidFill>
                <a:srgbClr val="3B3B3B"/>
              </a:solidFill>
              <a:highlight>
                <a:srgbClr val="FFFFFF"/>
              </a:highlight>
              <a:latin typeface="Consolas"/>
              <a:ea typeface="Consolas"/>
              <a:cs typeface="Consolas"/>
              <a:sym typeface="Consolas"/>
            </a:endParaRPr>
          </a:p>
          <a:p>
            <a:pPr indent="0" lvl="0" marL="0" rtl="0" algn="l">
              <a:lnSpc>
                <a:spcPct val="135714"/>
              </a:lnSpc>
              <a:spcBef>
                <a:spcPts val="0"/>
              </a:spcBef>
              <a:spcAft>
                <a:spcPts val="0"/>
              </a:spcAft>
              <a:buClr>
                <a:schemeClr val="dk1"/>
              </a:buClr>
              <a:buSzPts val="1100"/>
              <a:buFont typeface="Arial"/>
              <a:buNone/>
            </a:pPr>
            <a:r>
              <a:rPr lang="en" sz="1050">
                <a:solidFill>
                  <a:srgbClr val="3B3B3B"/>
                </a:solidFill>
                <a:highlight>
                  <a:srgbClr val="FFFFFF"/>
                </a:highlight>
                <a:latin typeface="Consolas"/>
                <a:ea typeface="Consolas"/>
                <a:cs typeface="Consolas"/>
                <a:sym typeface="Consolas"/>
              </a:rPr>
              <a:t>      </a:t>
            </a:r>
            <a:r>
              <a:rPr lang="en" sz="1050">
                <a:solidFill>
                  <a:srgbClr val="795E26"/>
                </a:solidFill>
                <a:highlight>
                  <a:srgbClr val="FFFFFF"/>
                </a:highlight>
                <a:latin typeface="Consolas"/>
                <a:ea typeface="Consolas"/>
                <a:cs typeface="Consolas"/>
                <a:sym typeface="Consolas"/>
              </a:rPr>
              <a:t>arrow</a:t>
            </a:r>
            <a:r>
              <a:rPr lang="en" sz="1050">
                <a:solidFill>
                  <a:srgbClr val="3B3B3B"/>
                </a:solidFill>
                <a:highlight>
                  <a:srgbClr val="FFFFFF"/>
                </a:highlight>
                <a:latin typeface="Consolas"/>
                <a:ea typeface="Consolas"/>
                <a:cs typeface="Consolas"/>
                <a:sym typeface="Consolas"/>
              </a:rPr>
              <a:t>();</a:t>
            </a:r>
            <a:endParaRPr sz="1050">
              <a:solidFill>
                <a:srgbClr val="3B3B3B"/>
              </a:solidFill>
              <a:highlight>
                <a:srgbClr val="FFFFFF"/>
              </a:highlight>
              <a:latin typeface="Consolas"/>
              <a:ea typeface="Consolas"/>
              <a:cs typeface="Consolas"/>
              <a:sym typeface="Consolas"/>
            </a:endParaRPr>
          </a:p>
          <a:p>
            <a:pPr indent="0" lvl="0" marL="0" rtl="0" algn="l">
              <a:lnSpc>
                <a:spcPct val="135714"/>
              </a:lnSpc>
              <a:spcBef>
                <a:spcPts val="0"/>
              </a:spcBef>
              <a:spcAft>
                <a:spcPts val="0"/>
              </a:spcAft>
              <a:buClr>
                <a:schemeClr val="dk1"/>
              </a:buClr>
              <a:buSzPts val="1100"/>
              <a:buFont typeface="Arial"/>
              <a:buNone/>
            </a:pPr>
            <a:r>
              <a:rPr lang="en" sz="1050">
                <a:solidFill>
                  <a:srgbClr val="3B3B3B"/>
                </a:solidFill>
                <a:highlight>
                  <a:srgbClr val="FFFFFF"/>
                </a:highlight>
                <a:latin typeface="Consolas"/>
                <a:ea typeface="Consolas"/>
                <a:cs typeface="Consolas"/>
                <a:sym typeface="Consolas"/>
              </a:rPr>
              <a:t>    }</a:t>
            </a:r>
            <a:endParaRPr sz="1050">
              <a:solidFill>
                <a:srgbClr val="3B3B3B"/>
              </a:solidFill>
              <a:highlight>
                <a:srgbClr val="FFFFFF"/>
              </a:highlight>
              <a:latin typeface="Consolas"/>
              <a:ea typeface="Consolas"/>
              <a:cs typeface="Consolas"/>
              <a:sym typeface="Consolas"/>
            </a:endParaRPr>
          </a:p>
          <a:p>
            <a:pPr indent="0" lvl="0" marL="0" rtl="0" algn="l">
              <a:lnSpc>
                <a:spcPct val="135714"/>
              </a:lnSpc>
              <a:spcBef>
                <a:spcPts val="0"/>
              </a:spcBef>
              <a:spcAft>
                <a:spcPts val="0"/>
              </a:spcAft>
              <a:buClr>
                <a:schemeClr val="dk1"/>
              </a:buClr>
              <a:buSzPts val="1100"/>
              <a:buFont typeface="Arial"/>
              <a:buNone/>
            </a:pPr>
            <a:r>
              <a:rPr lang="en" sz="1050">
                <a:solidFill>
                  <a:srgbClr val="3B3B3B"/>
                </a:solidFill>
                <a:highlight>
                  <a:srgbClr val="FFFFFF"/>
                </a:highlight>
                <a:latin typeface="Consolas"/>
                <a:ea typeface="Consolas"/>
                <a:cs typeface="Consolas"/>
                <a:sym typeface="Consolas"/>
              </a:rPr>
              <a:t>};</a:t>
            </a:r>
            <a:endParaRPr sz="1050">
              <a:solidFill>
                <a:srgbClr val="3B3B3B"/>
              </a:solidFill>
              <a:highlight>
                <a:srgbClr val="FFFFFF"/>
              </a:highlight>
              <a:latin typeface="Consolas"/>
              <a:ea typeface="Consolas"/>
              <a:cs typeface="Consolas"/>
              <a:sym typeface="Consolas"/>
            </a:endParaRPr>
          </a:p>
          <a:p>
            <a:pPr indent="0" lvl="0" marL="0" rtl="0" algn="l">
              <a:lnSpc>
                <a:spcPct val="135714"/>
              </a:lnSpc>
              <a:spcBef>
                <a:spcPts val="0"/>
              </a:spcBef>
              <a:spcAft>
                <a:spcPts val="0"/>
              </a:spcAft>
              <a:buClr>
                <a:schemeClr val="dk1"/>
              </a:buClr>
              <a:buSzPts val="1100"/>
              <a:buFont typeface="Arial"/>
              <a:buNone/>
            </a:pPr>
            <a:r>
              <a:t/>
            </a:r>
            <a:endParaRPr sz="1050">
              <a:solidFill>
                <a:srgbClr val="3B3B3B"/>
              </a:solidFill>
              <a:highlight>
                <a:srgbClr val="FFFFFF"/>
              </a:highlight>
              <a:latin typeface="Consolas"/>
              <a:ea typeface="Consolas"/>
              <a:cs typeface="Consolas"/>
              <a:sym typeface="Consolas"/>
            </a:endParaRPr>
          </a:p>
          <a:p>
            <a:pPr indent="0" lvl="0" marL="0" rtl="0" algn="l">
              <a:lnSpc>
                <a:spcPct val="135714"/>
              </a:lnSpc>
              <a:spcBef>
                <a:spcPts val="0"/>
              </a:spcBef>
              <a:spcAft>
                <a:spcPts val="0"/>
              </a:spcAft>
              <a:buClr>
                <a:schemeClr val="dk1"/>
              </a:buClr>
              <a:buSzPts val="1100"/>
              <a:buFont typeface="Arial"/>
              <a:buNone/>
            </a:pPr>
            <a:r>
              <a:rPr lang="en" sz="1050">
                <a:solidFill>
                  <a:srgbClr val="001080"/>
                </a:solidFill>
                <a:highlight>
                  <a:srgbClr val="FFFFFF"/>
                </a:highlight>
                <a:latin typeface="Consolas"/>
                <a:ea typeface="Consolas"/>
                <a:cs typeface="Consolas"/>
                <a:sym typeface="Consolas"/>
              </a:rPr>
              <a:t>user</a:t>
            </a:r>
            <a:r>
              <a:rPr lang="en" sz="1050">
                <a:solidFill>
                  <a:srgbClr val="3B3B3B"/>
                </a:solidFill>
                <a:highlight>
                  <a:srgbClr val="FFFFFF"/>
                </a:highlight>
                <a:latin typeface="Consolas"/>
                <a:ea typeface="Consolas"/>
                <a:cs typeface="Consolas"/>
                <a:sym typeface="Consolas"/>
              </a:rPr>
              <a:t>.</a:t>
            </a:r>
            <a:r>
              <a:rPr lang="en" sz="1050">
                <a:solidFill>
                  <a:srgbClr val="795E26"/>
                </a:solidFill>
                <a:highlight>
                  <a:srgbClr val="FFFFFF"/>
                </a:highlight>
                <a:latin typeface="Consolas"/>
                <a:ea typeface="Consolas"/>
                <a:cs typeface="Consolas"/>
                <a:sym typeface="Consolas"/>
              </a:rPr>
              <a:t>sayHi</a:t>
            </a:r>
            <a:r>
              <a:rPr lang="en" sz="1050">
                <a:solidFill>
                  <a:srgbClr val="3B3B3B"/>
                </a:solidFill>
                <a:highlight>
                  <a:srgbClr val="FFFFFF"/>
                </a:highlight>
                <a:latin typeface="Consolas"/>
                <a:ea typeface="Consolas"/>
                <a:cs typeface="Consolas"/>
                <a:sym typeface="Consolas"/>
              </a:rPr>
              <a:t>(); </a:t>
            </a:r>
            <a:r>
              <a:rPr lang="en" sz="1050">
                <a:solidFill>
                  <a:srgbClr val="008000"/>
                </a:solidFill>
                <a:highlight>
                  <a:srgbClr val="FFFFFF"/>
                </a:highlight>
                <a:latin typeface="Consolas"/>
                <a:ea typeface="Consolas"/>
                <a:cs typeface="Consolas"/>
                <a:sym typeface="Consolas"/>
              </a:rPr>
              <a:t>// User</a:t>
            </a:r>
            <a:endParaRPr sz="1050">
              <a:solidFill>
                <a:srgbClr val="008000"/>
              </a:solidFill>
              <a:highlight>
                <a:srgbClr val="FFFFFF"/>
              </a:highlight>
              <a:latin typeface="Consolas"/>
              <a:ea typeface="Consolas"/>
              <a:cs typeface="Consolas"/>
              <a:sym typeface="Consolas"/>
            </a:endParaRPr>
          </a:p>
          <a:p>
            <a:pPr indent="0" lvl="0" marL="0" rtl="0" algn="l">
              <a:spcBef>
                <a:spcPts val="0"/>
              </a:spcBef>
              <a:spcAft>
                <a:spcPts val="1200"/>
              </a:spcAft>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2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Асинхронні операції</a:t>
            </a:r>
            <a:endParaRPr/>
          </a:p>
        </p:txBody>
      </p:sp>
      <p:sp>
        <p:nvSpPr>
          <p:cNvPr id="143" name="Google Shape;143;p2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b="1" lang="en" sz="1100">
                <a:solidFill>
                  <a:schemeClr val="dk1"/>
                </a:solidFill>
              </a:rPr>
              <a:t>Однопоточність:</a:t>
            </a:r>
            <a:r>
              <a:rPr lang="en" sz="1100">
                <a:solidFill>
                  <a:schemeClr val="dk1"/>
                </a:solidFill>
              </a:rPr>
              <a:t> Основний потік JavaScript виконує код послідовно, рядок за рядком. Це означає, що JavaScript може обробляти лише одну операцію за раз.</a:t>
            </a:r>
            <a:endParaRPr sz="1100">
              <a:solidFill>
                <a:schemeClr val="dk1"/>
              </a:solidFill>
            </a:endParaRPr>
          </a:p>
          <a:p>
            <a:pPr indent="0" lvl="0" marL="0" rtl="0" algn="l">
              <a:spcBef>
                <a:spcPts val="1200"/>
              </a:spcBef>
              <a:spcAft>
                <a:spcPts val="0"/>
              </a:spcAft>
              <a:buClr>
                <a:schemeClr val="dk1"/>
              </a:buClr>
              <a:buSzPts val="1100"/>
              <a:buFont typeface="Arial"/>
              <a:buNone/>
            </a:pPr>
            <a:r>
              <a:rPr b="1" lang="en" sz="1100">
                <a:solidFill>
                  <a:schemeClr val="dk1"/>
                </a:solidFill>
              </a:rPr>
              <a:t>Асинхронність через Event Loop:</a:t>
            </a:r>
            <a:endParaRPr b="1" sz="1100">
              <a:solidFill>
                <a:schemeClr val="dk1"/>
              </a:solidFill>
            </a:endParaRPr>
          </a:p>
          <a:p>
            <a:pPr indent="-298450" lvl="0" marL="457200" rtl="0" algn="l">
              <a:spcBef>
                <a:spcPts val="1200"/>
              </a:spcBef>
              <a:spcAft>
                <a:spcPts val="0"/>
              </a:spcAft>
              <a:buClr>
                <a:schemeClr val="dk1"/>
              </a:buClr>
              <a:buSzPts val="1100"/>
              <a:buChar char="●"/>
            </a:pPr>
            <a:r>
              <a:rPr lang="en" sz="1100">
                <a:solidFill>
                  <a:schemeClr val="dk1"/>
                </a:solidFill>
              </a:rPr>
              <a:t>Коли JavaScript стикається з асинхронною операцією (наприклад, мережевий запит через </a:t>
            </a:r>
            <a:r>
              <a:rPr lang="en" sz="1100">
                <a:solidFill>
                  <a:srgbClr val="188038"/>
                </a:solidFill>
                <a:latin typeface="Roboto Mono"/>
                <a:ea typeface="Roboto Mono"/>
                <a:cs typeface="Roboto Mono"/>
                <a:sym typeface="Roboto Mono"/>
              </a:rPr>
              <a:t>fetch</a:t>
            </a:r>
            <a:r>
              <a:rPr lang="en" sz="1100">
                <a:solidFill>
                  <a:schemeClr val="dk1"/>
                </a:solidFill>
              </a:rPr>
              <a:t>, таймер через </a:t>
            </a:r>
            <a:r>
              <a:rPr lang="en" sz="1100">
                <a:solidFill>
                  <a:srgbClr val="188038"/>
                </a:solidFill>
                <a:latin typeface="Roboto Mono"/>
                <a:ea typeface="Roboto Mono"/>
                <a:cs typeface="Roboto Mono"/>
                <a:sym typeface="Roboto Mono"/>
              </a:rPr>
              <a:t>setTimeout</a:t>
            </a:r>
            <a:r>
              <a:rPr lang="en" sz="1100">
                <a:solidFill>
                  <a:schemeClr val="dk1"/>
                </a:solidFill>
              </a:rPr>
              <a:t>, або обробку події через </a:t>
            </a:r>
            <a:r>
              <a:rPr lang="en" sz="1100">
                <a:solidFill>
                  <a:srgbClr val="188038"/>
                </a:solidFill>
                <a:latin typeface="Roboto Mono"/>
                <a:ea typeface="Roboto Mono"/>
                <a:cs typeface="Roboto Mono"/>
                <a:sym typeface="Roboto Mono"/>
              </a:rPr>
              <a:t>addEventListener</a:t>
            </a:r>
            <a:r>
              <a:rPr lang="en" sz="1100">
                <a:solidFill>
                  <a:schemeClr val="dk1"/>
                </a:solidFill>
              </a:rPr>
              <a:t>), він не зупиняється і не чекає на її завершення.</a:t>
            </a:r>
            <a:endParaRPr sz="1100">
              <a:solidFill>
                <a:schemeClr val="dk1"/>
              </a:solidFill>
            </a:endParaRPr>
          </a:p>
          <a:p>
            <a:pPr indent="-298450" lvl="0" marL="457200" rtl="0" algn="l">
              <a:spcBef>
                <a:spcPts val="0"/>
              </a:spcBef>
              <a:spcAft>
                <a:spcPts val="0"/>
              </a:spcAft>
              <a:buClr>
                <a:schemeClr val="dk1"/>
              </a:buClr>
              <a:buSzPts val="1100"/>
              <a:buChar char="●"/>
            </a:pPr>
            <a:r>
              <a:rPr lang="en" sz="1100">
                <a:solidFill>
                  <a:schemeClr val="dk1"/>
                </a:solidFill>
              </a:rPr>
              <a:t>Замість цього асинхронна операція передається до браузерних API або бібліотек Node.js. Ці операції виконуються у фоновому режимі, без блокування основного потоку.</a:t>
            </a:r>
            <a:endParaRPr sz="1100">
              <a:solidFill>
                <a:schemeClr val="dk1"/>
              </a:solidFill>
            </a:endParaRPr>
          </a:p>
          <a:p>
            <a:pPr indent="-298450" lvl="0" marL="457200" rtl="0" algn="l">
              <a:spcBef>
                <a:spcPts val="0"/>
              </a:spcBef>
              <a:spcAft>
                <a:spcPts val="0"/>
              </a:spcAft>
              <a:buClr>
                <a:schemeClr val="dk1"/>
              </a:buClr>
              <a:buSzPts val="1100"/>
              <a:buChar char="●"/>
            </a:pPr>
            <a:r>
              <a:rPr lang="en" sz="1100">
                <a:solidFill>
                  <a:schemeClr val="dk1"/>
                </a:solidFill>
              </a:rPr>
              <a:t>Після завершення асинхронної операції браузер або середовище Node.js поміщає колбек або обробник результату в </a:t>
            </a:r>
            <a:r>
              <a:rPr i="1" lang="en" sz="1100">
                <a:solidFill>
                  <a:schemeClr val="dk1"/>
                </a:solidFill>
              </a:rPr>
              <a:t>чергу повідомлень</a:t>
            </a:r>
            <a:r>
              <a:rPr lang="en" sz="1100">
                <a:solidFill>
                  <a:schemeClr val="dk1"/>
                </a:solidFill>
              </a:rPr>
              <a:t> (message queue).</a:t>
            </a:r>
            <a:endParaRPr sz="1100">
              <a:solidFill>
                <a:schemeClr val="dk1"/>
              </a:solidFill>
            </a:endParaRPr>
          </a:p>
          <a:p>
            <a:pPr indent="0" lvl="0" marL="0" rtl="0" algn="l">
              <a:spcBef>
                <a:spcPts val="1200"/>
              </a:spcBef>
              <a:spcAft>
                <a:spcPts val="0"/>
              </a:spcAft>
              <a:buNone/>
            </a:pPr>
            <a:r>
              <a:rPr b="1" lang="en" sz="1100">
                <a:solidFill>
                  <a:schemeClr val="dk1"/>
                </a:solidFill>
              </a:rPr>
              <a:t>Event Loop:</a:t>
            </a:r>
            <a:endParaRPr b="1" sz="1100">
              <a:solidFill>
                <a:schemeClr val="dk1"/>
              </a:solidFill>
            </a:endParaRPr>
          </a:p>
          <a:p>
            <a:pPr indent="-298450" lvl="0" marL="457200" rtl="0" algn="l">
              <a:spcBef>
                <a:spcPts val="1200"/>
              </a:spcBef>
              <a:spcAft>
                <a:spcPts val="0"/>
              </a:spcAft>
              <a:buClr>
                <a:schemeClr val="dk1"/>
              </a:buClr>
              <a:buSzPts val="1100"/>
              <a:buChar char="●"/>
            </a:pPr>
            <a:r>
              <a:rPr i="1" lang="en" sz="1100">
                <a:solidFill>
                  <a:schemeClr val="dk1"/>
                </a:solidFill>
              </a:rPr>
              <a:t>Event loop</a:t>
            </a:r>
            <a:r>
              <a:rPr lang="en" sz="1100">
                <a:solidFill>
                  <a:schemeClr val="dk1"/>
                </a:solidFill>
              </a:rPr>
              <a:t> постійно перевіряє чергу повідомлень.</a:t>
            </a:r>
            <a:endParaRPr sz="1100">
              <a:solidFill>
                <a:schemeClr val="dk1"/>
              </a:solidFill>
            </a:endParaRPr>
          </a:p>
          <a:p>
            <a:pPr indent="-298450" lvl="0" marL="457200" rtl="0" algn="l">
              <a:spcBef>
                <a:spcPts val="0"/>
              </a:spcBef>
              <a:spcAft>
                <a:spcPts val="0"/>
              </a:spcAft>
              <a:buClr>
                <a:schemeClr val="dk1"/>
              </a:buClr>
              <a:buSzPts val="1100"/>
              <a:buChar char="●"/>
            </a:pPr>
            <a:r>
              <a:rPr lang="en" sz="1100">
                <a:solidFill>
                  <a:schemeClr val="dk1"/>
                </a:solidFill>
              </a:rPr>
              <a:t>Якщо основний потік (також називається </a:t>
            </a:r>
            <a:r>
              <a:rPr i="1" lang="en" sz="1100">
                <a:solidFill>
                  <a:schemeClr val="dk1"/>
                </a:solidFill>
              </a:rPr>
              <a:t>call stack</a:t>
            </a:r>
            <a:r>
              <a:rPr lang="en" sz="1100">
                <a:solidFill>
                  <a:schemeClr val="dk1"/>
                </a:solidFill>
              </a:rPr>
              <a:t>) порожній, event loop забирає перше повідомлення з черги і передає його для виконання основним потоком.</a:t>
            </a:r>
            <a:endParaRPr sz="1100">
              <a:solidFill>
                <a:schemeClr val="dk1"/>
              </a:solidFill>
            </a:endParaRPr>
          </a:p>
          <a:p>
            <a:pPr indent="-298450" lvl="0" marL="457200" rtl="0" algn="l">
              <a:spcBef>
                <a:spcPts val="0"/>
              </a:spcBef>
              <a:spcAft>
                <a:spcPts val="0"/>
              </a:spcAft>
              <a:buClr>
                <a:schemeClr val="dk1"/>
              </a:buClr>
              <a:buSzPts val="1100"/>
              <a:buChar char="●"/>
            </a:pPr>
            <a:r>
              <a:rPr lang="en" sz="1100">
                <a:solidFill>
                  <a:schemeClr val="dk1"/>
                </a:solidFill>
              </a:rPr>
              <a:t>Цей цикл повторюється, що дозволяє JavaScript обробляти асинхронні операції, навіть будучи однопоточним.</a:t>
            </a:r>
            <a:endParaRPr sz="1100">
              <a:solidFill>
                <a:schemeClr val="dk1"/>
              </a:solidFill>
            </a:endParaRPr>
          </a:p>
          <a:p>
            <a:pPr indent="0" lvl="0" marL="0" rtl="0" algn="l">
              <a:spcBef>
                <a:spcPts val="1200"/>
              </a:spcBef>
              <a:spcAft>
                <a:spcPts val="1200"/>
              </a:spcAft>
              <a:buNone/>
            </a:pPr>
            <a:r>
              <a:t/>
            </a:r>
            <a:endParaRPr sz="1100">
              <a:solidFill>
                <a:schemeClr val="dk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pic>
        <p:nvPicPr>
          <p:cNvPr id="148" name="Google Shape;148;p29"/>
          <p:cNvPicPr preferRelativeResize="0"/>
          <p:nvPr/>
        </p:nvPicPr>
        <p:blipFill>
          <a:blip r:embed="rId3">
            <a:alphaModFix/>
          </a:blip>
          <a:stretch>
            <a:fillRect/>
          </a:stretch>
        </p:blipFill>
        <p:spPr>
          <a:xfrm>
            <a:off x="669157" y="0"/>
            <a:ext cx="7805685" cy="514350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3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154" name="Google Shape;154;p3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pic>
        <p:nvPicPr>
          <p:cNvPr id="155" name="Google Shape;155;p30"/>
          <p:cNvPicPr preferRelativeResize="0"/>
          <p:nvPr/>
        </p:nvPicPr>
        <p:blipFill>
          <a:blip r:embed="rId3">
            <a:alphaModFix/>
          </a:blip>
          <a:stretch>
            <a:fillRect/>
          </a:stretch>
        </p:blipFill>
        <p:spPr>
          <a:xfrm>
            <a:off x="476039" y="0"/>
            <a:ext cx="8191924" cy="514350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3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Callback</a:t>
            </a:r>
            <a:endParaRPr/>
          </a:p>
        </p:txBody>
      </p:sp>
      <p:sp>
        <p:nvSpPr>
          <p:cNvPr id="161" name="Google Shape;161;p3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lnSpc>
                <a:spcPct val="135714"/>
              </a:lnSpc>
              <a:spcBef>
                <a:spcPts val="0"/>
              </a:spcBef>
              <a:spcAft>
                <a:spcPts val="0"/>
              </a:spcAft>
              <a:buClr>
                <a:schemeClr val="dk1"/>
              </a:buClr>
              <a:buSzPts val="1100"/>
              <a:buFont typeface="Arial"/>
              <a:buNone/>
            </a:pPr>
            <a:r>
              <a:rPr lang="en" sz="1050">
                <a:solidFill>
                  <a:srgbClr val="0000FF"/>
                </a:solidFill>
                <a:highlight>
                  <a:srgbClr val="FFFFFF"/>
                </a:highlight>
                <a:latin typeface="Consolas"/>
                <a:ea typeface="Consolas"/>
                <a:cs typeface="Consolas"/>
                <a:sym typeface="Consolas"/>
              </a:rPr>
              <a:t>function</a:t>
            </a:r>
            <a:r>
              <a:rPr lang="en" sz="1050">
                <a:solidFill>
                  <a:srgbClr val="3B3B3B"/>
                </a:solidFill>
                <a:highlight>
                  <a:srgbClr val="FFFFFF"/>
                </a:highlight>
                <a:latin typeface="Consolas"/>
                <a:ea typeface="Consolas"/>
                <a:cs typeface="Consolas"/>
                <a:sym typeface="Consolas"/>
              </a:rPr>
              <a:t> </a:t>
            </a:r>
            <a:r>
              <a:rPr lang="en" sz="1050">
                <a:solidFill>
                  <a:srgbClr val="795E26"/>
                </a:solidFill>
                <a:highlight>
                  <a:srgbClr val="FFFFFF"/>
                </a:highlight>
                <a:latin typeface="Consolas"/>
                <a:ea typeface="Consolas"/>
                <a:cs typeface="Consolas"/>
                <a:sym typeface="Consolas"/>
              </a:rPr>
              <a:t>loadScript</a:t>
            </a:r>
            <a:r>
              <a:rPr lang="en" sz="1050">
                <a:solidFill>
                  <a:srgbClr val="3B3B3B"/>
                </a:solidFill>
                <a:highlight>
                  <a:srgbClr val="FFFFFF"/>
                </a:highlight>
                <a:latin typeface="Consolas"/>
                <a:ea typeface="Consolas"/>
                <a:cs typeface="Consolas"/>
                <a:sym typeface="Consolas"/>
              </a:rPr>
              <a:t>(</a:t>
            </a:r>
            <a:r>
              <a:rPr lang="en" sz="1050">
                <a:solidFill>
                  <a:srgbClr val="001080"/>
                </a:solidFill>
                <a:highlight>
                  <a:srgbClr val="FFFFFF"/>
                </a:highlight>
                <a:latin typeface="Consolas"/>
                <a:ea typeface="Consolas"/>
                <a:cs typeface="Consolas"/>
                <a:sym typeface="Consolas"/>
              </a:rPr>
              <a:t>src</a:t>
            </a:r>
            <a:r>
              <a:rPr lang="en" sz="1050">
                <a:solidFill>
                  <a:srgbClr val="3B3B3B"/>
                </a:solidFill>
                <a:highlight>
                  <a:srgbClr val="FFFFFF"/>
                </a:highlight>
                <a:latin typeface="Consolas"/>
                <a:ea typeface="Consolas"/>
                <a:cs typeface="Consolas"/>
                <a:sym typeface="Consolas"/>
              </a:rPr>
              <a:t>) {</a:t>
            </a:r>
            <a:endParaRPr sz="1050">
              <a:solidFill>
                <a:srgbClr val="3B3B3B"/>
              </a:solidFill>
              <a:highlight>
                <a:srgbClr val="FFFFFF"/>
              </a:highlight>
              <a:latin typeface="Consolas"/>
              <a:ea typeface="Consolas"/>
              <a:cs typeface="Consolas"/>
              <a:sym typeface="Consolas"/>
            </a:endParaRPr>
          </a:p>
          <a:p>
            <a:pPr indent="0" lvl="0" marL="0" rtl="0" algn="l">
              <a:lnSpc>
                <a:spcPct val="135714"/>
              </a:lnSpc>
              <a:spcBef>
                <a:spcPts val="0"/>
              </a:spcBef>
              <a:spcAft>
                <a:spcPts val="0"/>
              </a:spcAft>
              <a:buClr>
                <a:schemeClr val="dk1"/>
              </a:buClr>
              <a:buSzPts val="1100"/>
              <a:buFont typeface="Arial"/>
              <a:buNone/>
            </a:pPr>
            <a:r>
              <a:rPr lang="en" sz="1050">
                <a:solidFill>
                  <a:srgbClr val="3B3B3B"/>
                </a:solidFill>
                <a:highlight>
                  <a:srgbClr val="FFFFFF"/>
                </a:highlight>
                <a:latin typeface="Consolas"/>
                <a:ea typeface="Consolas"/>
                <a:cs typeface="Consolas"/>
                <a:sym typeface="Consolas"/>
              </a:rPr>
              <a:t>    </a:t>
            </a:r>
            <a:r>
              <a:rPr lang="en" sz="1050">
                <a:solidFill>
                  <a:srgbClr val="008000"/>
                </a:solidFill>
                <a:highlight>
                  <a:srgbClr val="FFFFFF"/>
                </a:highlight>
                <a:latin typeface="Consolas"/>
                <a:ea typeface="Consolas"/>
                <a:cs typeface="Consolas"/>
                <a:sym typeface="Consolas"/>
              </a:rPr>
              <a:t>// створює тег &lt;script&gt; і додає його до сторінки</a:t>
            </a:r>
            <a:endParaRPr sz="1050">
              <a:solidFill>
                <a:srgbClr val="008000"/>
              </a:solidFill>
              <a:highlight>
                <a:srgbClr val="FFFFFF"/>
              </a:highlight>
              <a:latin typeface="Consolas"/>
              <a:ea typeface="Consolas"/>
              <a:cs typeface="Consolas"/>
              <a:sym typeface="Consolas"/>
            </a:endParaRPr>
          </a:p>
          <a:p>
            <a:pPr indent="0" lvl="0" marL="0" rtl="0" algn="l">
              <a:lnSpc>
                <a:spcPct val="135714"/>
              </a:lnSpc>
              <a:spcBef>
                <a:spcPts val="0"/>
              </a:spcBef>
              <a:spcAft>
                <a:spcPts val="0"/>
              </a:spcAft>
              <a:buNone/>
            </a:pPr>
            <a:r>
              <a:rPr lang="en" sz="1050">
                <a:solidFill>
                  <a:srgbClr val="3B3B3B"/>
                </a:solidFill>
                <a:highlight>
                  <a:srgbClr val="FFFFFF"/>
                </a:highlight>
                <a:latin typeface="Consolas"/>
                <a:ea typeface="Consolas"/>
                <a:cs typeface="Consolas"/>
                <a:sym typeface="Consolas"/>
              </a:rPr>
              <a:t>    </a:t>
            </a:r>
            <a:r>
              <a:rPr lang="en" sz="1050">
                <a:solidFill>
                  <a:srgbClr val="008000"/>
                </a:solidFill>
                <a:highlight>
                  <a:srgbClr val="FFFFFF"/>
                </a:highlight>
                <a:latin typeface="Consolas"/>
                <a:ea typeface="Consolas"/>
                <a:cs typeface="Consolas"/>
                <a:sym typeface="Consolas"/>
              </a:rPr>
              <a:t>// це призводить до того, що скрипт із заданим src починає завантажуватися, </a:t>
            </a:r>
            <a:endParaRPr sz="1050">
              <a:solidFill>
                <a:srgbClr val="008000"/>
              </a:solidFill>
              <a:highlight>
                <a:srgbClr val="FFFFFF"/>
              </a:highlight>
              <a:latin typeface="Consolas"/>
              <a:ea typeface="Consolas"/>
              <a:cs typeface="Consolas"/>
              <a:sym typeface="Consolas"/>
            </a:endParaRPr>
          </a:p>
          <a:p>
            <a:pPr indent="0" lvl="0" marL="0" rtl="0" algn="l">
              <a:lnSpc>
                <a:spcPct val="135714"/>
              </a:lnSpc>
              <a:spcBef>
                <a:spcPts val="0"/>
              </a:spcBef>
              <a:spcAft>
                <a:spcPts val="0"/>
              </a:spcAft>
              <a:buClr>
                <a:schemeClr val="dk1"/>
              </a:buClr>
              <a:buSzPts val="1100"/>
              <a:buFont typeface="Arial"/>
              <a:buNone/>
            </a:pPr>
            <a:r>
              <a:rPr lang="en" sz="1050">
                <a:solidFill>
                  <a:srgbClr val="008000"/>
                </a:solidFill>
                <a:highlight>
                  <a:srgbClr val="FFFFFF"/>
                </a:highlight>
                <a:latin typeface="Consolas"/>
                <a:ea typeface="Consolas"/>
                <a:cs typeface="Consolas"/>
                <a:sym typeface="Consolas"/>
              </a:rPr>
              <a:t>    // і після завершення він запускається</a:t>
            </a:r>
            <a:endParaRPr sz="1050">
              <a:solidFill>
                <a:srgbClr val="008000"/>
              </a:solidFill>
              <a:highlight>
                <a:srgbClr val="FFFFFF"/>
              </a:highlight>
              <a:latin typeface="Consolas"/>
              <a:ea typeface="Consolas"/>
              <a:cs typeface="Consolas"/>
              <a:sym typeface="Consolas"/>
            </a:endParaRPr>
          </a:p>
          <a:p>
            <a:pPr indent="0" lvl="0" marL="0" rtl="0" algn="l">
              <a:lnSpc>
                <a:spcPct val="135714"/>
              </a:lnSpc>
              <a:spcBef>
                <a:spcPts val="0"/>
              </a:spcBef>
              <a:spcAft>
                <a:spcPts val="0"/>
              </a:spcAft>
              <a:buClr>
                <a:schemeClr val="dk1"/>
              </a:buClr>
              <a:buSzPts val="1100"/>
              <a:buFont typeface="Arial"/>
              <a:buNone/>
            </a:pPr>
            <a:r>
              <a:rPr lang="en" sz="1050">
                <a:solidFill>
                  <a:srgbClr val="3B3B3B"/>
                </a:solidFill>
                <a:highlight>
                  <a:srgbClr val="FFFFFF"/>
                </a:highlight>
                <a:latin typeface="Consolas"/>
                <a:ea typeface="Consolas"/>
                <a:cs typeface="Consolas"/>
                <a:sym typeface="Consolas"/>
              </a:rPr>
              <a:t>    </a:t>
            </a:r>
            <a:r>
              <a:rPr lang="en" sz="1050">
                <a:solidFill>
                  <a:srgbClr val="0000FF"/>
                </a:solidFill>
                <a:highlight>
                  <a:srgbClr val="FFFFFF"/>
                </a:highlight>
                <a:latin typeface="Consolas"/>
                <a:ea typeface="Consolas"/>
                <a:cs typeface="Consolas"/>
                <a:sym typeface="Consolas"/>
              </a:rPr>
              <a:t>let</a:t>
            </a:r>
            <a:r>
              <a:rPr lang="en" sz="1050">
                <a:solidFill>
                  <a:srgbClr val="3B3B3B"/>
                </a:solidFill>
                <a:highlight>
                  <a:srgbClr val="FFFFFF"/>
                </a:highlight>
                <a:latin typeface="Consolas"/>
                <a:ea typeface="Consolas"/>
                <a:cs typeface="Consolas"/>
                <a:sym typeface="Consolas"/>
              </a:rPr>
              <a:t> </a:t>
            </a:r>
            <a:r>
              <a:rPr lang="en" sz="1050">
                <a:solidFill>
                  <a:srgbClr val="001080"/>
                </a:solidFill>
                <a:highlight>
                  <a:srgbClr val="FFFFFF"/>
                </a:highlight>
                <a:latin typeface="Consolas"/>
                <a:ea typeface="Consolas"/>
                <a:cs typeface="Consolas"/>
                <a:sym typeface="Consolas"/>
              </a:rPr>
              <a:t>script</a:t>
            </a:r>
            <a:r>
              <a:rPr lang="en" sz="1050">
                <a:solidFill>
                  <a:srgbClr val="3B3B3B"/>
                </a:solidFill>
                <a:highlight>
                  <a:srgbClr val="FFFFFF"/>
                </a:highlight>
                <a:latin typeface="Consolas"/>
                <a:ea typeface="Consolas"/>
                <a:cs typeface="Consolas"/>
                <a:sym typeface="Consolas"/>
              </a:rPr>
              <a:t> </a:t>
            </a:r>
            <a:r>
              <a:rPr lang="en" sz="1050">
                <a:solidFill>
                  <a:schemeClr val="dk1"/>
                </a:solidFill>
                <a:highlight>
                  <a:srgbClr val="FFFFFF"/>
                </a:highlight>
                <a:latin typeface="Consolas"/>
                <a:ea typeface="Consolas"/>
                <a:cs typeface="Consolas"/>
                <a:sym typeface="Consolas"/>
              </a:rPr>
              <a:t>=</a:t>
            </a:r>
            <a:r>
              <a:rPr lang="en" sz="1050">
                <a:solidFill>
                  <a:srgbClr val="3B3B3B"/>
                </a:solidFill>
                <a:highlight>
                  <a:srgbClr val="FFFFFF"/>
                </a:highlight>
                <a:latin typeface="Consolas"/>
                <a:ea typeface="Consolas"/>
                <a:cs typeface="Consolas"/>
                <a:sym typeface="Consolas"/>
              </a:rPr>
              <a:t> </a:t>
            </a:r>
            <a:r>
              <a:rPr lang="en" sz="1050">
                <a:solidFill>
                  <a:srgbClr val="001080"/>
                </a:solidFill>
                <a:highlight>
                  <a:srgbClr val="FFFFFF"/>
                </a:highlight>
                <a:latin typeface="Consolas"/>
                <a:ea typeface="Consolas"/>
                <a:cs typeface="Consolas"/>
                <a:sym typeface="Consolas"/>
              </a:rPr>
              <a:t>document</a:t>
            </a:r>
            <a:r>
              <a:rPr lang="en" sz="1050">
                <a:solidFill>
                  <a:srgbClr val="3B3B3B"/>
                </a:solidFill>
                <a:highlight>
                  <a:srgbClr val="FFFFFF"/>
                </a:highlight>
                <a:latin typeface="Consolas"/>
                <a:ea typeface="Consolas"/>
                <a:cs typeface="Consolas"/>
                <a:sym typeface="Consolas"/>
              </a:rPr>
              <a:t>.</a:t>
            </a:r>
            <a:r>
              <a:rPr lang="en" sz="1050">
                <a:solidFill>
                  <a:srgbClr val="795E26"/>
                </a:solidFill>
                <a:highlight>
                  <a:srgbClr val="FFFFFF"/>
                </a:highlight>
                <a:latin typeface="Consolas"/>
                <a:ea typeface="Consolas"/>
                <a:cs typeface="Consolas"/>
                <a:sym typeface="Consolas"/>
              </a:rPr>
              <a:t>createElement</a:t>
            </a:r>
            <a:r>
              <a:rPr lang="en" sz="1050">
                <a:solidFill>
                  <a:srgbClr val="3B3B3B"/>
                </a:solidFill>
                <a:highlight>
                  <a:srgbClr val="FFFFFF"/>
                </a:highlight>
                <a:latin typeface="Consolas"/>
                <a:ea typeface="Consolas"/>
                <a:cs typeface="Consolas"/>
                <a:sym typeface="Consolas"/>
              </a:rPr>
              <a:t>(</a:t>
            </a:r>
            <a:r>
              <a:rPr lang="en" sz="1050">
                <a:solidFill>
                  <a:srgbClr val="A31515"/>
                </a:solidFill>
                <a:highlight>
                  <a:srgbClr val="FFFFFF"/>
                </a:highlight>
                <a:latin typeface="Consolas"/>
                <a:ea typeface="Consolas"/>
                <a:cs typeface="Consolas"/>
                <a:sym typeface="Consolas"/>
              </a:rPr>
              <a:t>'script'</a:t>
            </a:r>
            <a:r>
              <a:rPr lang="en" sz="1050">
                <a:solidFill>
                  <a:srgbClr val="3B3B3B"/>
                </a:solidFill>
                <a:highlight>
                  <a:srgbClr val="FFFFFF"/>
                </a:highlight>
                <a:latin typeface="Consolas"/>
                <a:ea typeface="Consolas"/>
                <a:cs typeface="Consolas"/>
                <a:sym typeface="Consolas"/>
              </a:rPr>
              <a:t>);</a:t>
            </a:r>
            <a:endParaRPr sz="1050">
              <a:solidFill>
                <a:srgbClr val="3B3B3B"/>
              </a:solidFill>
              <a:highlight>
                <a:srgbClr val="FFFFFF"/>
              </a:highlight>
              <a:latin typeface="Consolas"/>
              <a:ea typeface="Consolas"/>
              <a:cs typeface="Consolas"/>
              <a:sym typeface="Consolas"/>
            </a:endParaRPr>
          </a:p>
          <a:p>
            <a:pPr indent="0" lvl="0" marL="0" rtl="0" algn="l">
              <a:lnSpc>
                <a:spcPct val="135714"/>
              </a:lnSpc>
              <a:spcBef>
                <a:spcPts val="0"/>
              </a:spcBef>
              <a:spcAft>
                <a:spcPts val="0"/>
              </a:spcAft>
              <a:buClr>
                <a:schemeClr val="dk1"/>
              </a:buClr>
              <a:buSzPts val="1100"/>
              <a:buFont typeface="Arial"/>
              <a:buNone/>
            </a:pPr>
            <a:r>
              <a:rPr lang="en" sz="1050">
                <a:solidFill>
                  <a:srgbClr val="3B3B3B"/>
                </a:solidFill>
                <a:highlight>
                  <a:srgbClr val="FFFFFF"/>
                </a:highlight>
                <a:latin typeface="Consolas"/>
                <a:ea typeface="Consolas"/>
                <a:cs typeface="Consolas"/>
                <a:sym typeface="Consolas"/>
              </a:rPr>
              <a:t>    </a:t>
            </a:r>
            <a:r>
              <a:rPr lang="en" sz="1050">
                <a:solidFill>
                  <a:srgbClr val="001080"/>
                </a:solidFill>
                <a:highlight>
                  <a:srgbClr val="FFFFFF"/>
                </a:highlight>
                <a:latin typeface="Consolas"/>
                <a:ea typeface="Consolas"/>
                <a:cs typeface="Consolas"/>
                <a:sym typeface="Consolas"/>
              </a:rPr>
              <a:t>script</a:t>
            </a:r>
            <a:r>
              <a:rPr lang="en" sz="1050">
                <a:solidFill>
                  <a:srgbClr val="3B3B3B"/>
                </a:solidFill>
                <a:highlight>
                  <a:srgbClr val="FFFFFF"/>
                </a:highlight>
                <a:latin typeface="Consolas"/>
                <a:ea typeface="Consolas"/>
                <a:cs typeface="Consolas"/>
                <a:sym typeface="Consolas"/>
              </a:rPr>
              <a:t>.</a:t>
            </a:r>
            <a:r>
              <a:rPr lang="en" sz="1050">
                <a:solidFill>
                  <a:srgbClr val="001080"/>
                </a:solidFill>
                <a:highlight>
                  <a:srgbClr val="FFFFFF"/>
                </a:highlight>
                <a:latin typeface="Consolas"/>
                <a:ea typeface="Consolas"/>
                <a:cs typeface="Consolas"/>
                <a:sym typeface="Consolas"/>
              </a:rPr>
              <a:t>src</a:t>
            </a:r>
            <a:r>
              <a:rPr lang="en" sz="1050">
                <a:solidFill>
                  <a:srgbClr val="3B3B3B"/>
                </a:solidFill>
                <a:highlight>
                  <a:srgbClr val="FFFFFF"/>
                </a:highlight>
                <a:latin typeface="Consolas"/>
                <a:ea typeface="Consolas"/>
                <a:cs typeface="Consolas"/>
                <a:sym typeface="Consolas"/>
              </a:rPr>
              <a:t> </a:t>
            </a:r>
            <a:r>
              <a:rPr lang="en" sz="1050">
                <a:solidFill>
                  <a:schemeClr val="dk1"/>
                </a:solidFill>
                <a:highlight>
                  <a:srgbClr val="FFFFFF"/>
                </a:highlight>
                <a:latin typeface="Consolas"/>
                <a:ea typeface="Consolas"/>
                <a:cs typeface="Consolas"/>
                <a:sym typeface="Consolas"/>
              </a:rPr>
              <a:t>=</a:t>
            </a:r>
            <a:r>
              <a:rPr lang="en" sz="1050">
                <a:solidFill>
                  <a:srgbClr val="3B3B3B"/>
                </a:solidFill>
                <a:highlight>
                  <a:srgbClr val="FFFFFF"/>
                </a:highlight>
                <a:latin typeface="Consolas"/>
                <a:ea typeface="Consolas"/>
                <a:cs typeface="Consolas"/>
                <a:sym typeface="Consolas"/>
              </a:rPr>
              <a:t> </a:t>
            </a:r>
            <a:r>
              <a:rPr lang="en" sz="1050">
                <a:solidFill>
                  <a:srgbClr val="001080"/>
                </a:solidFill>
                <a:highlight>
                  <a:srgbClr val="FFFFFF"/>
                </a:highlight>
                <a:latin typeface="Consolas"/>
                <a:ea typeface="Consolas"/>
                <a:cs typeface="Consolas"/>
                <a:sym typeface="Consolas"/>
              </a:rPr>
              <a:t>src</a:t>
            </a:r>
            <a:r>
              <a:rPr lang="en" sz="1050">
                <a:solidFill>
                  <a:srgbClr val="3B3B3B"/>
                </a:solidFill>
                <a:highlight>
                  <a:srgbClr val="FFFFFF"/>
                </a:highlight>
                <a:latin typeface="Consolas"/>
                <a:ea typeface="Consolas"/>
                <a:cs typeface="Consolas"/>
                <a:sym typeface="Consolas"/>
              </a:rPr>
              <a:t>;</a:t>
            </a:r>
            <a:endParaRPr sz="1050">
              <a:solidFill>
                <a:srgbClr val="3B3B3B"/>
              </a:solidFill>
              <a:highlight>
                <a:srgbClr val="FFFFFF"/>
              </a:highlight>
              <a:latin typeface="Consolas"/>
              <a:ea typeface="Consolas"/>
              <a:cs typeface="Consolas"/>
              <a:sym typeface="Consolas"/>
            </a:endParaRPr>
          </a:p>
          <a:p>
            <a:pPr indent="0" lvl="0" marL="0" rtl="0" algn="l">
              <a:lnSpc>
                <a:spcPct val="135714"/>
              </a:lnSpc>
              <a:spcBef>
                <a:spcPts val="0"/>
              </a:spcBef>
              <a:spcAft>
                <a:spcPts val="0"/>
              </a:spcAft>
              <a:buClr>
                <a:schemeClr val="dk1"/>
              </a:buClr>
              <a:buSzPts val="1100"/>
              <a:buFont typeface="Arial"/>
              <a:buNone/>
            </a:pPr>
            <a:r>
              <a:rPr lang="en" sz="1050">
                <a:solidFill>
                  <a:srgbClr val="3B3B3B"/>
                </a:solidFill>
                <a:highlight>
                  <a:srgbClr val="FFFFFF"/>
                </a:highlight>
                <a:latin typeface="Consolas"/>
                <a:ea typeface="Consolas"/>
                <a:cs typeface="Consolas"/>
                <a:sym typeface="Consolas"/>
              </a:rPr>
              <a:t>    </a:t>
            </a:r>
            <a:r>
              <a:rPr lang="en" sz="1050">
                <a:solidFill>
                  <a:srgbClr val="001080"/>
                </a:solidFill>
                <a:highlight>
                  <a:srgbClr val="FFFFFF"/>
                </a:highlight>
                <a:latin typeface="Consolas"/>
                <a:ea typeface="Consolas"/>
                <a:cs typeface="Consolas"/>
                <a:sym typeface="Consolas"/>
              </a:rPr>
              <a:t>document</a:t>
            </a:r>
            <a:r>
              <a:rPr lang="en" sz="1050">
                <a:solidFill>
                  <a:srgbClr val="3B3B3B"/>
                </a:solidFill>
                <a:highlight>
                  <a:srgbClr val="FFFFFF"/>
                </a:highlight>
                <a:latin typeface="Consolas"/>
                <a:ea typeface="Consolas"/>
                <a:cs typeface="Consolas"/>
                <a:sym typeface="Consolas"/>
              </a:rPr>
              <a:t>.</a:t>
            </a:r>
            <a:r>
              <a:rPr lang="en" sz="1050">
                <a:solidFill>
                  <a:srgbClr val="0070C1"/>
                </a:solidFill>
                <a:highlight>
                  <a:srgbClr val="FFFFFF"/>
                </a:highlight>
                <a:latin typeface="Consolas"/>
                <a:ea typeface="Consolas"/>
                <a:cs typeface="Consolas"/>
                <a:sym typeface="Consolas"/>
              </a:rPr>
              <a:t>head</a:t>
            </a:r>
            <a:r>
              <a:rPr lang="en" sz="1050">
                <a:solidFill>
                  <a:srgbClr val="3B3B3B"/>
                </a:solidFill>
                <a:highlight>
                  <a:srgbClr val="FFFFFF"/>
                </a:highlight>
                <a:latin typeface="Consolas"/>
                <a:ea typeface="Consolas"/>
                <a:cs typeface="Consolas"/>
                <a:sym typeface="Consolas"/>
              </a:rPr>
              <a:t>.</a:t>
            </a:r>
            <a:r>
              <a:rPr lang="en" sz="1050">
                <a:solidFill>
                  <a:srgbClr val="795E26"/>
                </a:solidFill>
                <a:highlight>
                  <a:srgbClr val="FFFFFF"/>
                </a:highlight>
                <a:latin typeface="Consolas"/>
                <a:ea typeface="Consolas"/>
                <a:cs typeface="Consolas"/>
                <a:sym typeface="Consolas"/>
              </a:rPr>
              <a:t>append</a:t>
            </a:r>
            <a:r>
              <a:rPr lang="en" sz="1050">
                <a:solidFill>
                  <a:srgbClr val="3B3B3B"/>
                </a:solidFill>
                <a:highlight>
                  <a:srgbClr val="FFFFFF"/>
                </a:highlight>
                <a:latin typeface="Consolas"/>
                <a:ea typeface="Consolas"/>
                <a:cs typeface="Consolas"/>
                <a:sym typeface="Consolas"/>
              </a:rPr>
              <a:t>(</a:t>
            </a:r>
            <a:r>
              <a:rPr lang="en" sz="1050">
                <a:solidFill>
                  <a:srgbClr val="001080"/>
                </a:solidFill>
                <a:highlight>
                  <a:srgbClr val="FFFFFF"/>
                </a:highlight>
                <a:latin typeface="Consolas"/>
                <a:ea typeface="Consolas"/>
                <a:cs typeface="Consolas"/>
                <a:sym typeface="Consolas"/>
              </a:rPr>
              <a:t>script</a:t>
            </a:r>
            <a:r>
              <a:rPr lang="en" sz="1050">
                <a:solidFill>
                  <a:srgbClr val="3B3B3B"/>
                </a:solidFill>
                <a:highlight>
                  <a:srgbClr val="FFFFFF"/>
                </a:highlight>
                <a:latin typeface="Consolas"/>
                <a:ea typeface="Consolas"/>
                <a:cs typeface="Consolas"/>
                <a:sym typeface="Consolas"/>
              </a:rPr>
              <a:t>);</a:t>
            </a:r>
            <a:endParaRPr sz="1050">
              <a:solidFill>
                <a:srgbClr val="3B3B3B"/>
              </a:solidFill>
              <a:highlight>
                <a:srgbClr val="FFFFFF"/>
              </a:highlight>
              <a:latin typeface="Consolas"/>
              <a:ea typeface="Consolas"/>
              <a:cs typeface="Consolas"/>
              <a:sym typeface="Consolas"/>
            </a:endParaRPr>
          </a:p>
          <a:p>
            <a:pPr indent="0" lvl="0" marL="0" rtl="0" algn="l">
              <a:lnSpc>
                <a:spcPct val="135714"/>
              </a:lnSpc>
              <a:spcBef>
                <a:spcPts val="0"/>
              </a:spcBef>
              <a:spcAft>
                <a:spcPts val="0"/>
              </a:spcAft>
              <a:buClr>
                <a:schemeClr val="dk1"/>
              </a:buClr>
              <a:buSzPts val="1100"/>
              <a:buFont typeface="Arial"/>
              <a:buNone/>
            </a:pPr>
            <a:r>
              <a:rPr lang="en" sz="1050">
                <a:solidFill>
                  <a:srgbClr val="3B3B3B"/>
                </a:solidFill>
                <a:highlight>
                  <a:srgbClr val="FFFFFF"/>
                </a:highlight>
                <a:latin typeface="Consolas"/>
                <a:ea typeface="Consolas"/>
                <a:cs typeface="Consolas"/>
                <a:sym typeface="Consolas"/>
              </a:rPr>
              <a:t>}</a:t>
            </a:r>
            <a:endParaRPr sz="1050">
              <a:solidFill>
                <a:srgbClr val="3B3B3B"/>
              </a:solidFill>
              <a:highlight>
                <a:srgbClr val="FFFFFF"/>
              </a:highlight>
              <a:latin typeface="Consolas"/>
              <a:ea typeface="Consolas"/>
              <a:cs typeface="Consolas"/>
              <a:sym typeface="Consolas"/>
            </a:endParaRPr>
          </a:p>
          <a:p>
            <a:pPr indent="0" lvl="0" marL="0" rtl="0" algn="l">
              <a:spcBef>
                <a:spcPts val="0"/>
              </a:spcBef>
              <a:spcAft>
                <a:spcPts val="120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Вступ</a:t>
            </a:r>
            <a:endParaRPr/>
          </a:p>
        </p:txBody>
      </p:sp>
      <p:sp>
        <p:nvSpPr>
          <p:cNvPr id="60" name="Google Shape;60;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JavaScript (JS) — динамічна, об'єктно-орієнтована, прототипна мова програмування. Реалізація стандарту ECMAScript.</a:t>
            </a:r>
            <a:endParaRPr/>
          </a:p>
          <a:p>
            <a:pPr indent="0" lvl="0" marL="0" rtl="0" algn="l">
              <a:spcBef>
                <a:spcPts val="1200"/>
              </a:spcBef>
              <a:spcAft>
                <a:spcPts val="0"/>
              </a:spcAft>
              <a:buNone/>
            </a:pPr>
            <a:r>
              <a:rPr lang="en"/>
              <a:t>Основна технологія Інтернету, поряд з HTML і CSS. 99% веб-сайтів використовують JavaScript на стороні клієнта для поведінки веб-сторінки.</a:t>
            </a:r>
            <a:endParaRPr/>
          </a:p>
          <a:p>
            <a:pPr indent="0" lvl="0" marL="0" rtl="0" algn="l">
              <a:spcBef>
                <a:spcPts val="1200"/>
              </a:spcBef>
              <a:spcAft>
                <a:spcPts val="1200"/>
              </a:spcAft>
              <a:buNone/>
            </a:pPr>
            <a:r>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3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167" name="Google Shape;167;p3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ECMAScript </a:t>
            </a:r>
            <a:endParaRPr/>
          </a:p>
        </p:txBody>
      </p:sp>
      <p:sp>
        <p:nvSpPr>
          <p:cNvPr id="66" name="Google Shape;66;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ECMAScript — стандарт мови програмування, затверджений міжнародною організацією ECMA згідно зі специфікацією ECMA-262. Найвідомішими реалізаціями стандарту є мови JavaScript, JScript та ActionScript</a:t>
            </a:r>
            <a:endParaRPr/>
          </a:p>
          <a:p>
            <a:pPr indent="0" lvl="0" marL="0" rtl="0" algn="l">
              <a:spcBef>
                <a:spcPts val="1200"/>
              </a:spcBef>
              <a:spcAft>
                <a:spcPts val="0"/>
              </a:spcAft>
              <a:buNone/>
            </a:pPr>
            <a:r>
              <a:rPr lang="en"/>
              <a:t>(ECMA (англ. European Computer Manufacturers Association) — некомерційна асоціація європейських виробників комп'ютерів, створена в 1961 році і розташована в Женеві. Займається розробкою стандартів для інформаційних і комунікаційних систем.)</a:t>
            </a:r>
            <a:endParaRPr/>
          </a:p>
          <a:p>
            <a:pPr indent="0" lvl="0" marL="0" rtl="0" algn="l">
              <a:spcBef>
                <a:spcPts val="1200"/>
              </a:spcBef>
              <a:spcAft>
                <a:spcPts val="1200"/>
              </a:spcAft>
              <a:buNone/>
            </a:pPr>
            <a:r>
              <a:rPr lang="en"/>
              <a:t>Перше видання ECMA-262 було прийнято Генеральною Асамблеєю Ecma у червні 1997 року.</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Динамічна типізація</a:t>
            </a:r>
            <a:endParaRPr/>
          </a:p>
        </p:txBody>
      </p:sp>
      <p:sp>
        <p:nvSpPr>
          <p:cNvPr id="72" name="Google Shape;72;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a:t>Мову програмування називають </a:t>
            </a:r>
            <a:r>
              <a:rPr b="1" lang="en"/>
              <a:t>динамічно типізованою</a:t>
            </a:r>
            <a:r>
              <a:rPr lang="en"/>
              <a:t>, коли основна частина перевірок типів виконується під час виконання програми, а не під час компіляції. У динамічній типізації, значення мають типи, а змінні — ні, тому змінна може містити значення будь-якого типу. </a:t>
            </a:r>
            <a:endParaRPr/>
          </a:p>
          <a:p>
            <a:pPr indent="0" lvl="0" marL="0" rtl="0" algn="l">
              <a:spcBef>
                <a:spcPts val="1200"/>
              </a:spcBef>
              <a:spcAft>
                <a:spcPts val="0"/>
              </a:spcAft>
              <a:buClr>
                <a:schemeClr val="dk1"/>
              </a:buClr>
              <a:buSzPts val="1100"/>
              <a:buFont typeface="Arial"/>
              <a:buNone/>
            </a:pPr>
            <a:r>
              <a:rPr b="1" lang="en"/>
              <a:t>Статична типізація</a:t>
            </a:r>
            <a:r>
              <a:rPr lang="en"/>
              <a:t> — механізм, що дозволяє на етапі написання програми визначити через тип об'єкта програми множину припустимих значень та множину операцій над об'єктом так, що порушення вимог типізації призводитиме до попередження або помилки на етапі трансляції програми, а не на етапі її виконання.</a:t>
            </a:r>
            <a:endParaRPr/>
          </a:p>
          <a:p>
            <a:pPr indent="0" lvl="0" marL="0" rtl="0" algn="l">
              <a:spcBef>
                <a:spcPts val="1200"/>
              </a:spcBef>
              <a:spcAft>
                <a:spcPts val="12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Прототипне програмування</a:t>
            </a:r>
            <a:endParaRPr/>
          </a:p>
        </p:txBody>
      </p:sp>
      <p:sp>
        <p:nvSpPr>
          <p:cNvPr id="78" name="Google Shape;78;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С</a:t>
            </a:r>
            <a:r>
              <a:rPr lang="en"/>
              <a:t>тиль об'єктно-орієнтованого програмування, при якому відсутнє поняття класу, а повторне використання (успадкування) проводиться шляхом клонування наявного примірника об'єкта — прототипу.</a:t>
            </a:r>
            <a:endParaRPr/>
          </a:p>
          <a:p>
            <a:pPr indent="0" lvl="0" marL="0" rtl="0" algn="l">
              <a:spcBef>
                <a:spcPts val="1200"/>
              </a:spcBef>
              <a:spcAft>
                <a:spcPts val="1200"/>
              </a:spcAft>
              <a:buNone/>
            </a:pPr>
            <a:r>
              <a:rPr lang="en"/>
              <a:t>Прототипи — це механізм, за допомогою якого об’єкти JavaScript успадковують функції один від одного.</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Прототипи</a:t>
            </a:r>
            <a:endParaRPr/>
          </a:p>
        </p:txBody>
      </p:sp>
      <p:sp>
        <p:nvSpPr>
          <p:cNvPr id="84" name="Google Shape;84;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lnSpc>
                <a:spcPct val="135714"/>
              </a:lnSpc>
              <a:spcBef>
                <a:spcPts val="0"/>
              </a:spcBef>
              <a:spcAft>
                <a:spcPts val="0"/>
              </a:spcAft>
              <a:buClr>
                <a:schemeClr val="dk1"/>
              </a:buClr>
              <a:buSzPts val="1100"/>
              <a:buFont typeface="Arial"/>
              <a:buNone/>
            </a:pPr>
            <a:r>
              <a:rPr lang="en" sz="1150">
                <a:solidFill>
                  <a:srgbClr val="0000FF"/>
                </a:solidFill>
                <a:highlight>
                  <a:srgbClr val="FFFFFF"/>
                </a:highlight>
                <a:latin typeface="Consolas"/>
                <a:ea typeface="Consolas"/>
                <a:cs typeface="Consolas"/>
                <a:sym typeface="Consolas"/>
              </a:rPr>
              <a:t>function</a:t>
            </a:r>
            <a:r>
              <a:rPr lang="en" sz="1150">
                <a:solidFill>
                  <a:srgbClr val="3B3B3B"/>
                </a:solidFill>
                <a:highlight>
                  <a:srgbClr val="FFFFFF"/>
                </a:highlight>
                <a:latin typeface="Consolas"/>
                <a:ea typeface="Consolas"/>
                <a:cs typeface="Consolas"/>
                <a:sym typeface="Consolas"/>
              </a:rPr>
              <a:t> </a:t>
            </a:r>
            <a:r>
              <a:rPr lang="en" sz="1150">
                <a:solidFill>
                  <a:srgbClr val="267F99"/>
                </a:solidFill>
                <a:highlight>
                  <a:srgbClr val="FFFFFF"/>
                </a:highlight>
                <a:latin typeface="Consolas"/>
                <a:ea typeface="Consolas"/>
                <a:cs typeface="Consolas"/>
                <a:sym typeface="Consolas"/>
              </a:rPr>
              <a:t>Person</a:t>
            </a:r>
            <a:r>
              <a:rPr lang="en" sz="1150">
                <a:solidFill>
                  <a:srgbClr val="3B3B3B"/>
                </a:solidFill>
                <a:highlight>
                  <a:srgbClr val="FFFFFF"/>
                </a:highlight>
                <a:latin typeface="Consolas"/>
                <a:ea typeface="Consolas"/>
                <a:cs typeface="Consolas"/>
                <a:sym typeface="Consolas"/>
              </a:rPr>
              <a:t>(</a:t>
            </a:r>
            <a:r>
              <a:rPr lang="en" sz="1150">
                <a:solidFill>
                  <a:srgbClr val="001080"/>
                </a:solidFill>
                <a:highlight>
                  <a:srgbClr val="FFFFFF"/>
                </a:highlight>
                <a:latin typeface="Consolas"/>
                <a:ea typeface="Consolas"/>
                <a:cs typeface="Consolas"/>
                <a:sym typeface="Consolas"/>
              </a:rPr>
              <a:t>first</a:t>
            </a:r>
            <a:r>
              <a:rPr lang="en" sz="1150">
                <a:solidFill>
                  <a:srgbClr val="3B3B3B"/>
                </a:solidFill>
                <a:highlight>
                  <a:srgbClr val="FFFFFF"/>
                </a:highlight>
                <a:latin typeface="Consolas"/>
                <a:ea typeface="Consolas"/>
                <a:cs typeface="Consolas"/>
                <a:sym typeface="Consolas"/>
              </a:rPr>
              <a:t>, </a:t>
            </a:r>
            <a:r>
              <a:rPr lang="en" sz="1150">
                <a:solidFill>
                  <a:srgbClr val="001080"/>
                </a:solidFill>
                <a:highlight>
                  <a:srgbClr val="FFFFFF"/>
                </a:highlight>
                <a:latin typeface="Consolas"/>
                <a:ea typeface="Consolas"/>
                <a:cs typeface="Consolas"/>
                <a:sym typeface="Consolas"/>
              </a:rPr>
              <a:t>last</a:t>
            </a:r>
            <a:r>
              <a:rPr lang="en" sz="1150">
                <a:solidFill>
                  <a:srgbClr val="3B3B3B"/>
                </a:solidFill>
                <a:highlight>
                  <a:srgbClr val="FFFFFF"/>
                </a:highlight>
                <a:latin typeface="Consolas"/>
                <a:ea typeface="Consolas"/>
                <a:cs typeface="Consolas"/>
                <a:sym typeface="Consolas"/>
              </a:rPr>
              <a:t>, </a:t>
            </a:r>
            <a:r>
              <a:rPr lang="en" sz="1150">
                <a:solidFill>
                  <a:srgbClr val="001080"/>
                </a:solidFill>
                <a:highlight>
                  <a:srgbClr val="FFFFFF"/>
                </a:highlight>
                <a:latin typeface="Consolas"/>
                <a:ea typeface="Consolas"/>
                <a:cs typeface="Consolas"/>
                <a:sym typeface="Consolas"/>
              </a:rPr>
              <a:t>age</a:t>
            </a:r>
            <a:r>
              <a:rPr lang="en" sz="1150">
                <a:solidFill>
                  <a:srgbClr val="3B3B3B"/>
                </a:solidFill>
                <a:highlight>
                  <a:srgbClr val="FFFFFF"/>
                </a:highlight>
                <a:latin typeface="Consolas"/>
                <a:ea typeface="Consolas"/>
                <a:cs typeface="Consolas"/>
                <a:sym typeface="Consolas"/>
              </a:rPr>
              <a:t>) {</a:t>
            </a:r>
            <a:endParaRPr sz="1150">
              <a:solidFill>
                <a:srgbClr val="3B3B3B"/>
              </a:solidFill>
              <a:highlight>
                <a:srgbClr val="FFFFFF"/>
              </a:highlight>
              <a:latin typeface="Consolas"/>
              <a:ea typeface="Consolas"/>
              <a:cs typeface="Consolas"/>
              <a:sym typeface="Consolas"/>
            </a:endParaRPr>
          </a:p>
          <a:p>
            <a:pPr indent="0" lvl="0" marL="0" rtl="0" algn="l">
              <a:lnSpc>
                <a:spcPct val="135714"/>
              </a:lnSpc>
              <a:spcBef>
                <a:spcPts val="0"/>
              </a:spcBef>
              <a:spcAft>
                <a:spcPts val="0"/>
              </a:spcAft>
              <a:buClr>
                <a:schemeClr val="dk1"/>
              </a:buClr>
              <a:buSzPts val="1100"/>
              <a:buFont typeface="Arial"/>
              <a:buNone/>
            </a:pPr>
            <a:r>
              <a:rPr lang="en" sz="1150">
                <a:solidFill>
                  <a:srgbClr val="3B3B3B"/>
                </a:solidFill>
                <a:highlight>
                  <a:srgbClr val="FFFFFF"/>
                </a:highlight>
                <a:latin typeface="Consolas"/>
                <a:ea typeface="Consolas"/>
                <a:cs typeface="Consolas"/>
                <a:sym typeface="Consolas"/>
              </a:rPr>
              <a:t>    </a:t>
            </a:r>
            <a:r>
              <a:rPr lang="en" sz="1150">
                <a:solidFill>
                  <a:srgbClr val="0000FF"/>
                </a:solidFill>
                <a:highlight>
                  <a:srgbClr val="FFFFFF"/>
                </a:highlight>
                <a:latin typeface="Consolas"/>
                <a:ea typeface="Consolas"/>
                <a:cs typeface="Consolas"/>
                <a:sym typeface="Consolas"/>
              </a:rPr>
              <a:t>this</a:t>
            </a:r>
            <a:r>
              <a:rPr lang="en" sz="1150">
                <a:solidFill>
                  <a:srgbClr val="3B3B3B"/>
                </a:solidFill>
                <a:highlight>
                  <a:srgbClr val="FFFFFF"/>
                </a:highlight>
                <a:latin typeface="Consolas"/>
                <a:ea typeface="Consolas"/>
                <a:cs typeface="Consolas"/>
                <a:sym typeface="Consolas"/>
              </a:rPr>
              <a:t>.</a:t>
            </a:r>
            <a:r>
              <a:rPr lang="en" sz="1150">
                <a:solidFill>
                  <a:srgbClr val="001080"/>
                </a:solidFill>
                <a:highlight>
                  <a:srgbClr val="FFFFFF"/>
                </a:highlight>
                <a:latin typeface="Consolas"/>
                <a:ea typeface="Consolas"/>
                <a:cs typeface="Consolas"/>
                <a:sym typeface="Consolas"/>
              </a:rPr>
              <a:t>firstName</a:t>
            </a:r>
            <a:r>
              <a:rPr lang="en" sz="1150">
                <a:solidFill>
                  <a:srgbClr val="3B3B3B"/>
                </a:solidFill>
                <a:highlight>
                  <a:srgbClr val="FFFFFF"/>
                </a:highlight>
                <a:latin typeface="Consolas"/>
                <a:ea typeface="Consolas"/>
                <a:cs typeface="Consolas"/>
                <a:sym typeface="Consolas"/>
              </a:rPr>
              <a:t> </a:t>
            </a:r>
            <a:r>
              <a:rPr lang="en" sz="1150">
                <a:solidFill>
                  <a:schemeClr val="dk1"/>
                </a:solidFill>
                <a:highlight>
                  <a:srgbClr val="FFFFFF"/>
                </a:highlight>
                <a:latin typeface="Consolas"/>
                <a:ea typeface="Consolas"/>
                <a:cs typeface="Consolas"/>
                <a:sym typeface="Consolas"/>
              </a:rPr>
              <a:t>=</a:t>
            </a:r>
            <a:r>
              <a:rPr lang="en" sz="1150">
                <a:solidFill>
                  <a:srgbClr val="3B3B3B"/>
                </a:solidFill>
                <a:highlight>
                  <a:srgbClr val="FFFFFF"/>
                </a:highlight>
                <a:latin typeface="Consolas"/>
                <a:ea typeface="Consolas"/>
                <a:cs typeface="Consolas"/>
                <a:sym typeface="Consolas"/>
              </a:rPr>
              <a:t> </a:t>
            </a:r>
            <a:r>
              <a:rPr lang="en" sz="1150">
                <a:solidFill>
                  <a:srgbClr val="001080"/>
                </a:solidFill>
                <a:highlight>
                  <a:srgbClr val="FFFFFF"/>
                </a:highlight>
                <a:latin typeface="Consolas"/>
                <a:ea typeface="Consolas"/>
                <a:cs typeface="Consolas"/>
                <a:sym typeface="Consolas"/>
              </a:rPr>
              <a:t>first</a:t>
            </a:r>
            <a:r>
              <a:rPr lang="en" sz="1150">
                <a:solidFill>
                  <a:srgbClr val="3B3B3B"/>
                </a:solidFill>
                <a:highlight>
                  <a:srgbClr val="FFFFFF"/>
                </a:highlight>
                <a:latin typeface="Consolas"/>
                <a:ea typeface="Consolas"/>
                <a:cs typeface="Consolas"/>
                <a:sym typeface="Consolas"/>
              </a:rPr>
              <a:t>;</a:t>
            </a:r>
            <a:endParaRPr sz="1150">
              <a:solidFill>
                <a:srgbClr val="3B3B3B"/>
              </a:solidFill>
              <a:highlight>
                <a:srgbClr val="FFFFFF"/>
              </a:highlight>
              <a:latin typeface="Consolas"/>
              <a:ea typeface="Consolas"/>
              <a:cs typeface="Consolas"/>
              <a:sym typeface="Consolas"/>
            </a:endParaRPr>
          </a:p>
          <a:p>
            <a:pPr indent="0" lvl="0" marL="0" rtl="0" algn="l">
              <a:lnSpc>
                <a:spcPct val="135714"/>
              </a:lnSpc>
              <a:spcBef>
                <a:spcPts val="0"/>
              </a:spcBef>
              <a:spcAft>
                <a:spcPts val="0"/>
              </a:spcAft>
              <a:buClr>
                <a:schemeClr val="dk1"/>
              </a:buClr>
              <a:buSzPts val="1100"/>
              <a:buFont typeface="Arial"/>
              <a:buNone/>
            </a:pPr>
            <a:r>
              <a:rPr lang="en" sz="1150">
                <a:solidFill>
                  <a:srgbClr val="3B3B3B"/>
                </a:solidFill>
                <a:highlight>
                  <a:srgbClr val="FFFFFF"/>
                </a:highlight>
                <a:latin typeface="Consolas"/>
                <a:ea typeface="Consolas"/>
                <a:cs typeface="Consolas"/>
                <a:sym typeface="Consolas"/>
              </a:rPr>
              <a:t>    </a:t>
            </a:r>
            <a:r>
              <a:rPr lang="en" sz="1150">
                <a:solidFill>
                  <a:srgbClr val="0000FF"/>
                </a:solidFill>
                <a:highlight>
                  <a:srgbClr val="FFFFFF"/>
                </a:highlight>
                <a:latin typeface="Consolas"/>
                <a:ea typeface="Consolas"/>
                <a:cs typeface="Consolas"/>
                <a:sym typeface="Consolas"/>
              </a:rPr>
              <a:t>this</a:t>
            </a:r>
            <a:r>
              <a:rPr lang="en" sz="1150">
                <a:solidFill>
                  <a:srgbClr val="3B3B3B"/>
                </a:solidFill>
                <a:highlight>
                  <a:srgbClr val="FFFFFF"/>
                </a:highlight>
                <a:latin typeface="Consolas"/>
                <a:ea typeface="Consolas"/>
                <a:cs typeface="Consolas"/>
                <a:sym typeface="Consolas"/>
              </a:rPr>
              <a:t>.</a:t>
            </a:r>
            <a:r>
              <a:rPr lang="en" sz="1150">
                <a:solidFill>
                  <a:srgbClr val="001080"/>
                </a:solidFill>
                <a:highlight>
                  <a:srgbClr val="FFFFFF"/>
                </a:highlight>
                <a:latin typeface="Consolas"/>
                <a:ea typeface="Consolas"/>
                <a:cs typeface="Consolas"/>
                <a:sym typeface="Consolas"/>
              </a:rPr>
              <a:t>lastName</a:t>
            </a:r>
            <a:r>
              <a:rPr lang="en" sz="1150">
                <a:solidFill>
                  <a:srgbClr val="3B3B3B"/>
                </a:solidFill>
                <a:highlight>
                  <a:srgbClr val="FFFFFF"/>
                </a:highlight>
                <a:latin typeface="Consolas"/>
                <a:ea typeface="Consolas"/>
                <a:cs typeface="Consolas"/>
                <a:sym typeface="Consolas"/>
              </a:rPr>
              <a:t> </a:t>
            </a:r>
            <a:r>
              <a:rPr lang="en" sz="1150">
                <a:solidFill>
                  <a:schemeClr val="dk1"/>
                </a:solidFill>
                <a:highlight>
                  <a:srgbClr val="FFFFFF"/>
                </a:highlight>
                <a:latin typeface="Consolas"/>
                <a:ea typeface="Consolas"/>
                <a:cs typeface="Consolas"/>
                <a:sym typeface="Consolas"/>
              </a:rPr>
              <a:t>=</a:t>
            </a:r>
            <a:r>
              <a:rPr lang="en" sz="1150">
                <a:solidFill>
                  <a:srgbClr val="3B3B3B"/>
                </a:solidFill>
                <a:highlight>
                  <a:srgbClr val="FFFFFF"/>
                </a:highlight>
                <a:latin typeface="Consolas"/>
                <a:ea typeface="Consolas"/>
                <a:cs typeface="Consolas"/>
                <a:sym typeface="Consolas"/>
              </a:rPr>
              <a:t> </a:t>
            </a:r>
            <a:r>
              <a:rPr lang="en" sz="1150">
                <a:solidFill>
                  <a:srgbClr val="001080"/>
                </a:solidFill>
                <a:highlight>
                  <a:srgbClr val="FFFFFF"/>
                </a:highlight>
                <a:latin typeface="Consolas"/>
                <a:ea typeface="Consolas"/>
                <a:cs typeface="Consolas"/>
                <a:sym typeface="Consolas"/>
              </a:rPr>
              <a:t>last</a:t>
            </a:r>
            <a:r>
              <a:rPr lang="en" sz="1150">
                <a:solidFill>
                  <a:srgbClr val="3B3B3B"/>
                </a:solidFill>
                <a:highlight>
                  <a:srgbClr val="FFFFFF"/>
                </a:highlight>
                <a:latin typeface="Consolas"/>
                <a:ea typeface="Consolas"/>
                <a:cs typeface="Consolas"/>
                <a:sym typeface="Consolas"/>
              </a:rPr>
              <a:t>;</a:t>
            </a:r>
            <a:endParaRPr sz="1150">
              <a:solidFill>
                <a:srgbClr val="3B3B3B"/>
              </a:solidFill>
              <a:highlight>
                <a:srgbClr val="FFFFFF"/>
              </a:highlight>
              <a:latin typeface="Consolas"/>
              <a:ea typeface="Consolas"/>
              <a:cs typeface="Consolas"/>
              <a:sym typeface="Consolas"/>
            </a:endParaRPr>
          </a:p>
          <a:p>
            <a:pPr indent="0" lvl="0" marL="0" rtl="0" algn="l">
              <a:lnSpc>
                <a:spcPct val="135714"/>
              </a:lnSpc>
              <a:spcBef>
                <a:spcPts val="0"/>
              </a:spcBef>
              <a:spcAft>
                <a:spcPts val="0"/>
              </a:spcAft>
              <a:buClr>
                <a:schemeClr val="dk1"/>
              </a:buClr>
              <a:buSzPts val="1100"/>
              <a:buFont typeface="Arial"/>
              <a:buNone/>
            </a:pPr>
            <a:r>
              <a:rPr lang="en" sz="1150">
                <a:solidFill>
                  <a:srgbClr val="3B3B3B"/>
                </a:solidFill>
                <a:highlight>
                  <a:srgbClr val="FFFFFF"/>
                </a:highlight>
                <a:latin typeface="Consolas"/>
                <a:ea typeface="Consolas"/>
                <a:cs typeface="Consolas"/>
                <a:sym typeface="Consolas"/>
              </a:rPr>
              <a:t>    </a:t>
            </a:r>
            <a:r>
              <a:rPr lang="en" sz="1150">
                <a:solidFill>
                  <a:srgbClr val="0000FF"/>
                </a:solidFill>
                <a:highlight>
                  <a:srgbClr val="FFFFFF"/>
                </a:highlight>
                <a:latin typeface="Consolas"/>
                <a:ea typeface="Consolas"/>
                <a:cs typeface="Consolas"/>
                <a:sym typeface="Consolas"/>
              </a:rPr>
              <a:t>this</a:t>
            </a:r>
            <a:r>
              <a:rPr lang="en" sz="1150">
                <a:solidFill>
                  <a:srgbClr val="3B3B3B"/>
                </a:solidFill>
                <a:highlight>
                  <a:srgbClr val="FFFFFF"/>
                </a:highlight>
                <a:latin typeface="Consolas"/>
                <a:ea typeface="Consolas"/>
                <a:cs typeface="Consolas"/>
                <a:sym typeface="Consolas"/>
              </a:rPr>
              <a:t>.</a:t>
            </a:r>
            <a:r>
              <a:rPr lang="en" sz="1150">
                <a:solidFill>
                  <a:srgbClr val="001080"/>
                </a:solidFill>
                <a:highlight>
                  <a:srgbClr val="FFFFFF"/>
                </a:highlight>
                <a:latin typeface="Consolas"/>
                <a:ea typeface="Consolas"/>
                <a:cs typeface="Consolas"/>
                <a:sym typeface="Consolas"/>
              </a:rPr>
              <a:t>age</a:t>
            </a:r>
            <a:r>
              <a:rPr lang="en" sz="1150">
                <a:solidFill>
                  <a:srgbClr val="3B3B3B"/>
                </a:solidFill>
                <a:highlight>
                  <a:srgbClr val="FFFFFF"/>
                </a:highlight>
                <a:latin typeface="Consolas"/>
                <a:ea typeface="Consolas"/>
                <a:cs typeface="Consolas"/>
                <a:sym typeface="Consolas"/>
              </a:rPr>
              <a:t> </a:t>
            </a:r>
            <a:r>
              <a:rPr lang="en" sz="1150">
                <a:solidFill>
                  <a:schemeClr val="dk1"/>
                </a:solidFill>
                <a:highlight>
                  <a:srgbClr val="FFFFFF"/>
                </a:highlight>
                <a:latin typeface="Consolas"/>
                <a:ea typeface="Consolas"/>
                <a:cs typeface="Consolas"/>
                <a:sym typeface="Consolas"/>
              </a:rPr>
              <a:t>=</a:t>
            </a:r>
            <a:r>
              <a:rPr lang="en" sz="1150">
                <a:solidFill>
                  <a:srgbClr val="3B3B3B"/>
                </a:solidFill>
                <a:highlight>
                  <a:srgbClr val="FFFFFF"/>
                </a:highlight>
                <a:latin typeface="Consolas"/>
                <a:ea typeface="Consolas"/>
                <a:cs typeface="Consolas"/>
                <a:sym typeface="Consolas"/>
              </a:rPr>
              <a:t> </a:t>
            </a:r>
            <a:r>
              <a:rPr lang="en" sz="1150">
                <a:solidFill>
                  <a:srgbClr val="001080"/>
                </a:solidFill>
                <a:highlight>
                  <a:srgbClr val="FFFFFF"/>
                </a:highlight>
                <a:latin typeface="Consolas"/>
                <a:ea typeface="Consolas"/>
                <a:cs typeface="Consolas"/>
                <a:sym typeface="Consolas"/>
              </a:rPr>
              <a:t>age</a:t>
            </a:r>
            <a:r>
              <a:rPr lang="en" sz="1150">
                <a:solidFill>
                  <a:srgbClr val="3B3B3B"/>
                </a:solidFill>
                <a:highlight>
                  <a:srgbClr val="FFFFFF"/>
                </a:highlight>
                <a:latin typeface="Consolas"/>
                <a:ea typeface="Consolas"/>
                <a:cs typeface="Consolas"/>
                <a:sym typeface="Consolas"/>
              </a:rPr>
              <a:t>;</a:t>
            </a:r>
            <a:endParaRPr sz="1150">
              <a:solidFill>
                <a:srgbClr val="3B3B3B"/>
              </a:solidFill>
              <a:highlight>
                <a:srgbClr val="FFFFFF"/>
              </a:highlight>
              <a:latin typeface="Consolas"/>
              <a:ea typeface="Consolas"/>
              <a:cs typeface="Consolas"/>
              <a:sym typeface="Consolas"/>
            </a:endParaRPr>
          </a:p>
          <a:p>
            <a:pPr indent="0" lvl="0" marL="0" rtl="0" algn="l">
              <a:lnSpc>
                <a:spcPct val="135714"/>
              </a:lnSpc>
              <a:spcBef>
                <a:spcPts val="0"/>
              </a:spcBef>
              <a:spcAft>
                <a:spcPts val="0"/>
              </a:spcAft>
              <a:buClr>
                <a:schemeClr val="dk1"/>
              </a:buClr>
              <a:buSzPts val="1100"/>
              <a:buFont typeface="Arial"/>
              <a:buNone/>
            </a:pPr>
            <a:r>
              <a:rPr lang="en" sz="1150">
                <a:solidFill>
                  <a:srgbClr val="3B3B3B"/>
                </a:solidFill>
                <a:highlight>
                  <a:srgbClr val="FFFFFF"/>
                </a:highlight>
                <a:latin typeface="Consolas"/>
                <a:ea typeface="Consolas"/>
                <a:cs typeface="Consolas"/>
                <a:sym typeface="Consolas"/>
              </a:rPr>
              <a:t>}</a:t>
            </a:r>
            <a:endParaRPr sz="1150">
              <a:solidFill>
                <a:srgbClr val="3B3B3B"/>
              </a:solidFill>
              <a:highlight>
                <a:srgbClr val="FFFFFF"/>
              </a:highlight>
              <a:latin typeface="Consolas"/>
              <a:ea typeface="Consolas"/>
              <a:cs typeface="Consolas"/>
              <a:sym typeface="Consolas"/>
            </a:endParaRPr>
          </a:p>
          <a:p>
            <a:pPr indent="0" lvl="0" marL="0" rtl="0" algn="l">
              <a:lnSpc>
                <a:spcPct val="135714"/>
              </a:lnSpc>
              <a:spcBef>
                <a:spcPts val="0"/>
              </a:spcBef>
              <a:spcAft>
                <a:spcPts val="0"/>
              </a:spcAft>
              <a:buClr>
                <a:schemeClr val="dk1"/>
              </a:buClr>
              <a:buSzPts val="1100"/>
              <a:buFont typeface="Arial"/>
              <a:buNone/>
            </a:pPr>
            <a:r>
              <a:t/>
            </a:r>
            <a:endParaRPr sz="1150">
              <a:solidFill>
                <a:srgbClr val="3B3B3B"/>
              </a:solidFill>
              <a:highlight>
                <a:srgbClr val="FFFFFF"/>
              </a:highlight>
              <a:latin typeface="Consolas"/>
              <a:ea typeface="Consolas"/>
              <a:cs typeface="Consolas"/>
              <a:sym typeface="Consolas"/>
            </a:endParaRPr>
          </a:p>
          <a:p>
            <a:pPr indent="0" lvl="0" marL="0" rtl="0" algn="l">
              <a:lnSpc>
                <a:spcPct val="135714"/>
              </a:lnSpc>
              <a:spcBef>
                <a:spcPts val="0"/>
              </a:spcBef>
              <a:spcAft>
                <a:spcPts val="0"/>
              </a:spcAft>
              <a:buClr>
                <a:schemeClr val="dk1"/>
              </a:buClr>
              <a:buSzPts val="1100"/>
              <a:buFont typeface="Arial"/>
              <a:buNone/>
            </a:pPr>
            <a:r>
              <a:rPr lang="en" sz="1150">
                <a:solidFill>
                  <a:srgbClr val="267F99"/>
                </a:solidFill>
                <a:highlight>
                  <a:srgbClr val="FFFFFF"/>
                </a:highlight>
                <a:latin typeface="Consolas"/>
                <a:ea typeface="Consolas"/>
                <a:cs typeface="Consolas"/>
                <a:sym typeface="Consolas"/>
              </a:rPr>
              <a:t>Person</a:t>
            </a:r>
            <a:r>
              <a:rPr lang="en" sz="1150">
                <a:solidFill>
                  <a:srgbClr val="3B3B3B"/>
                </a:solidFill>
                <a:highlight>
                  <a:srgbClr val="FFFFFF"/>
                </a:highlight>
                <a:latin typeface="Consolas"/>
                <a:ea typeface="Consolas"/>
                <a:cs typeface="Consolas"/>
                <a:sym typeface="Consolas"/>
              </a:rPr>
              <a:t>.</a:t>
            </a:r>
            <a:r>
              <a:rPr lang="en" sz="1150">
                <a:solidFill>
                  <a:srgbClr val="001080"/>
                </a:solidFill>
                <a:highlight>
                  <a:srgbClr val="FFFFFF"/>
                </a:highlight>
                <a:latin typeface="Consolas"/>
                <a:ea typeface="Consolas"/>
                <a:cs typeface="Consolas"/>
                <a:sym typeface="Consolas"/>
              </a:rPr>
              <a:t>prototype</a:t>
            </a:r>
            <a:r>
              <a:rPr lang="en" sz="1150">
                <a:solidFill>
                  <a:srgbClr val="3B3B3B"/>
                </a:solidFill>
                <a:highlight>
                  <a:srgbClr val="FFFFFF"/>
                </a:highlight>
                <a:latin typeface="Consolas"/>
                <a:ea typeface="Consolas"/>
                <a:cs typeface="Consolas"/>
                <a:sym typeface="Consolas"/>
              </a:rPr>
              <a:t>.</a:t>
            </a:r>
            <a:r>
              <a:rPr lang="en" sz="1150">
                <a:solidFill>
                  <a:srgbClr val="795E26"/>
                </a:solidFill>
                <a:highlight>
                  <a:srgbClr val="FFFFFF"/>
                </a:highlight>
                <a:latin typeface="Consolas"/>
                <a:ea typeface="Consolas"/>
                <a:cs typeface="Consolas"/>
                <a:sym typeface="Consolas"/>
              </a:rPr>
              <a:t>walk</a:t>
            </a:r>
            <a:r>
              <a:rPr lang="en" sz="1150">
                <a:solidFill>
                  <a:srgbClr val="3B3B3B"/>
                </a:solidFill>
                <a:highlight>
                  <a:srgbClr val="FFFFFF"/>
                </a:highlight>
                <a:latin typeface="Consolas"/>
                <a:ea typeface="Consolas"/>
                <a:cs typeface="Consolas"/>
                <a:sym typeface="Consolas"/>
              </a:rPr>
              <a:t> </a:t>
            </a:r>
            <a:r>
              <a:rPr lang="en" sz="1150">
                <a:solidFill>
                  <a:schemeClr val="dk1"/>
                </a:solidFill>
                <a:highlight>
                  <a:srgbClr val="FFFFFF"/>
                </a:highlight>
                <a:latin typeface="Consolas"/>
                <a:ea typeface="Consolas"/>
                <a:cs typeface="Consolas"/>
                <a:sym typeface="Consolas"/>
              </a:rPr>
              <a:t>=</a:t>
            </a:r>
            <a:r>
              <a:rPr lang="en" sz="1150">
                <a:solidFill>
                  <a:srgbClr val="3B3B3B"/>
                </a:solidFill>
                <a:highlight>
                  <a:srgbClr val="FFFFFF"/>
                </a:highlight>
                <a:latin typeface="Consolas"/>
                <a:ea typeface="Consolas"/>
                <a:cs typeface="Consolas"/>
                <a:sym typeface="Consolas"/>
              </a:rPr>
              <a:t> </a:t>
            </a:r>
            <a:r>
              <a:rPr lang="en" sz="1150">
                <a:solidFill>
                  <a:srgbClr val="0000FF"/>
                </a:solidFill>
                <a:highlight>
                  <a:srgbClr val="FFFFFF"/>
                </a:highlight>
                <a:latin typeface="Consolas"/>
                <a:ea typeface="Consolas"/>
                <a:cs typeface="Consolas"/>
                <a:sym typeface="Consolas"/>
              </a:rPr>
              <a:t>function</a:t>
            </a:r>
            <a:r>
              <a:rPr lang="en" sz="1150">
                <a:solidFill>
                  <a:srgbClr val="3B3B3B"/>
                </a:solidFill>
                <a:highlight>
                  <a:srgbClr val="FFFFFF"/>
                </a:highlight>
                <a:latin typeface="Consolas"/>
                <a:ea typeface="Consolas"/>
                <a:cs typeface="Consolas"/>
                <a:sym typeface="Consolas"/>
              </a:rPr>
              <a:t> () {</a:t>
            </a:r>
            <a:endParaRPr sz="1150">
              <a:solidFill>
                <a:srgbClr val="3B3B3B"/>
              </a:solidFill>
              <a:highlight>
                <a:srgbClr val="FFFFFF"/>
              </a:highlight>
              <a:latin typeface="Consolas"/>
              <a:ea typeface="Consolas"/>
              <a:cs typeface="Consolas"/>
              <a:sym typeface="Consolas"/>
            </a:endParaRPr>
          </a:p>
          <a:p>
            <a:pPr indent="0" lvl="0" marL="0" rtl="0" algn="l">
              <a:lnSpc>
                <a:spcPct val="135714"/>
              </a:lnSpc>
              <a:spcBef>
                <a:spcPts val="0"/>
              </a:spcBef>
              <a:spcAft>
                <a:spcPts val="0"/>
              </a:spcAft>
              <a:buClr>
                <a:schemeClr val="dk1"/>
              </a:buClr>
              <a:buSzPts val="1100"/>
              <a:buFont typeface="Arial"/>
              <a:buNone/>
            </a:pPr>
            <a:r>
              <a:rPr lang="en" sz="1150">
                <a:solidFill>
                  <a:srgbClr val="3B3B3B"/>
                </a:solidFill>
                <a:highlight>
                  <a:srgbClr val="FFFFFF"/>
                </a:highlight>
                <a:latin typeface="Consolas"/>
                <a:ea typeface="Consolas"/>
                <a:cs typeface="Consolas"/>
                <a:sym typeface="Consolas"/>
              </a:rPr>
              <a:t>    </a:t>
            </a:r>
            <a:r>
              <a:rPr lang="en" sz="1150">
                <a:solidFill>
                  <a:srgbClr val="AF00DB"/>
                </a:solidFill>
                <a:highlight>
                  <a:srgbClr val="FFFFFF"/>
                </a:highlight>
                <a:latin typeface="Consolas"/>
                <a:ea typeface="Consolas"/>
                <a:cs typeface="Consolas"/>
                <a:sym typeface="Consolas"/>
              </a:rPr>
              <a:t>return</a:t>
            </a:r>
            <a:r>
              <a:rPr lang="en" sz="1150">
                <a:solidFill>
                  <a:srgbClr val="3B3B3B"/>
                </a:solidFill>
                <a:highlight>
                  <a:srgbClr val="FFFFFF"/>
                </a:highlight>
                <a:latin typeface="Consolas"/>
                <a:ea typeface="Consolas"/>
                <a:cs typeface="Consolas"/>
                <a:sym typeface="Consolas"/>
              </a:rPr>
              <a:t> </a:t>
            </a:r>
            <a:r>
              <a:rPr lang="en" sz="1150">
                <a:solidFill>
                  <a:srgbClr val="A31515"/>
                </a:solidFill>
                <a:highlight>
                  <a:srgbClr val="FFFFFF"/>
                </a:highlight>
                <a:latin typeface="Consolas"/>
                <a:ea typeface="Consolas"/>
                <a:cs typeface="Consolas"/>
                <a:sym typeface="Consolas"/>
              </a:rPr>
              <a:t>`</a:t>
            </a:r>
            <a:r>
              <a:rPr lang="en" sz="1150">
                <a:solidFill>
                  <a:srgbClr val="0000FF"/>
                </a:solidFill>
                <a:highlight>
                  <a:srgbClr val="FFFFFF"/>
                </a:highlight>
                <a:latin typeface="Consolas"/>
                <a:ea typeface="Consolas"/>
                <a:cs typeface="Consolas"/>
                <a:sym typeface="Consolas"/>
              </a:rPr>
              <a:t>${this</a:t>
            </a:r>
            <a:r>
              <a:rPr lang="en" sz="1150">
                <a:solidFill>
                  <a:schemeClr val="dk1"/>
                </a:solidFill>
                <a:highlight>
                  <a:srgbClr val="FFFFFF"/>
                </a:highlight>
                <a:latin typeface="Consolas"/>
                <a:ea typeface="Consolas"/>
                <a:cs typeface="Consolas"/>
                <a:sym typeface="Consolas"/>
              </a:rPr>
              <a:t>.</a:t>
            </a:r>
            <a:r>
              <a:rPr lang="en" sz="1150">
                <a:solidFill>
                  <a:srgbClr val="001080"/>
                </a:solidFill>
                <a:highlight>
                  <a:srgbClr val="FFFFFF"/>
                </a:highlight>
                <a:latin typeface="Consolas"/>
                <a:ea typeface="Consolas"/>
                <a:cs typeface="Consolas"/>
                <a:sym typeface="Consolas"/>
              </a:rPr>
              <a:t>firstName</a:t>
            </a:r>
            <a:r>
              <a:rPr lang="en" sz="1150">
                <a:solidFill>
                  <a:srgbClr val="0000FF"/>
                </a:solidFill>
                <a:highlight>
                  <a:srgbClr val="FFFFFF"/>
                </a:highlight>
                <a:latin typeface="Consolas"/>
                <a:ea typeface="Consolas"/>
                <a:cs typeface="Consolas"/>
                <a:sym typeface="Consolas"/>
              </a:rPr>
              <a:t>}</a:t>
            </a:r>
            <a:r>
              <a:rPr lang="en" sz="1150">
                <a:solidFill>
                  <a:srgbClr val="A31515"/>
                </a:solidFill>
                <a:highlight>
                  <a:srgbClr val="FFFFFF"/>
                </a:highlight>
                <a:latin typeface="Consolas"/>
                <a:ea typeface="Consolas"/>
                <a:cs typeface="Consolas"/>
                <a:sym typeface="Consolas"/>
              </a:rPr>
              <a:t> going to walk`</a:t>
            </a:r>
            <a:r>
              <a:rPr lang="en" sz="1150">
                <a:solidFill>
                  <a:srgbClr val="3B3B3B"/>
                </a:solidFill>
                <a:highlight>
                  <a:srgbClr val="FFFFFF"/>
                </a:highlight>
                <a:latin typeface="Consolas"/>
                <a:ea typeface="Consolas"/>
                <a:cs typeface="Consolas"/>
                <a:sym typeface="Consolas"/>
              </a:rPr>
              <a:t>;</a:t>
            </a:r>
            <a:endParaRPr sz="1150">
              <a:solidFill>
                <a:srgbClr val="3B3B3B"/>
              </a:solidFill>
              <a:highlight>
                <a:srgbClr val="FFFFFF"/>
              </a:highlight>
              <a:latin typeface="Consolas"/>
              <a:ea typeface="Consolas"/>
              <a:cs typeface="Consolas"/>
              <a:sym typeface="Consolas"/>
            </a:endParaRPr>
          </a:p>
          <a:p>
            <a:pPr indent="0" lvl="0" marL="0" rtl="0" algn="l">
              <a:lnSpc>
                <a:spcPct val="135714"/>
              </a:lnSpc>
              <a:spcBef>
                <a:spcPts val="0"/>
              </a:spcBef>
              <a:spcAft>
                <a:spcPts val="0"/>
              </a:spcAft>
              <a:buClr>
                <a:schemeClr val="dk1"/>
              </a:buClr>
              <a:buSzPts val="1100"/>
              <a:buFont typeface="Arial"/>
              <a:buNone/>
            </a:pPr>
            <a:r>
              <a:rPr lang="en" sz="1150">
                <a:solidFill>
                  <a:srgbClr val="3B3B3B"/>
                </a:solidFill>
                <a:highlight>
                  <a:srgbClr val="FFFFFF"/>
                </a:highlight>
                <a:latin typeface="Consolas"/>
                <a:ea typeface="Consolas"/>
                <a:cs typeface="Consolas"/>
                <a:sym typeface="Consolas"/>
              </a:rPr>
              <a:t>}</a:t>
            </a:r>
            <a:endParaRPr sz="1150">
              <a:solidFill>
                <a:srgbClr val="3B3B3B"/>
              </a:solidFill>
              <a:highlight>
                <a:srgbClr val="FFFFFF"/>
              </a:highlight>
              <a:latin typeface="Consolas"/>
              <a:ea typeface="Consolas"/>
              <a:cs typeface="Consolas"/>
              <a:sym typeface="Consolas"/>
            </a:endParaRPr>
          </a:p>
          <a:p>
            <a:pPr indent="0" lvl="0" marL="0" rtl="0" algn="l">
              <a:spcBef>
                <a:spcPts val="0"/>
              </a:spcBef>
              <a:spcAft>
                <a:spcPts val="1200"/>
              </a:spcAft>
              <a:buNone/>
            </a:pPr>
            <a:r>
              <a:t/>
            </a:r>
            <a:endParaRPr sz="1150">
              <a:solidFill>
                <a:srgbClr val="0000CD"/>
              </a:solidFill>
              <a:highlight>
                <a:srgbClr val="FFFFFF"/>
              </a:highlight>
              <a:latin typeface="Consolas"/>
              <a:ea typeface="Consolas"/>
              <a:cs typeface="Consolas"/>
              <a:sym typeface="Consolas"/>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Наслідування</a:t>
            </a:r>
            <a:endParaRPr/>
          </a:p>
        </p:txBody>
      </p:sp>
      <p:sp>
        <p:nvSpPr>
          <p:cNvPr id="90" name="Google Shape;90;p1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lnSpc>
                <a:spcPct val="135714"/>
              </a:lnSpc>
              <a:spcBef>
                <a:spcPts val="0"/>
              </a:spcBef>
              <a:spcAft>
                <a:spcPts val="0"/>
              </a:spcAft>
              <a:buClr>
                <a:schemeClr val="dk1"/>
              </a:buClr>
              <a:buSzPts val="1100"/>
              <a:buFont typeface="Arial"/>
              <a:buNone/>
            </a:pPr>
            <a:r>
              <a:rPr lang="en" sz="1150">
                <a:solidFill>
                  <a:srgbClr val="0000FF"/>
                </a:solidFill>
                <a:highlight>
                  <a:srgbClr val="FFFFFF"/>
                </a:highlight>
                <a:latin typeface="Consolas"/>
                <a:ea typeface="Consolas"/>
                <a:cs typeface="Consolas"/>
                <a:sym typeface="Consolas"/>
              </a:rPr>
              <a:t>function</a:t>
            </a:r>
            <a:r>
              <a:rPr lang="en" sz="1150">
                <a:solidFill>
                  <a:srgbClr val="3B3B3B"/>
                </a:solidFill>
                <a:highlight>
                  <a:srgbClr val="FFFFFF"/>
                </a:highlight>
                <a:latin typeface="Consolas"/>
                <a:ea typeface="Consolas"/>
                <a:cs typeface="Consolas"/>
                <a:sym typeface="Consolas"/>
              </a:rPr>
              <a:t> </a:t>
            </a:r>
            <a:r>
              <a:rPr lang="en" sz="1150">
                <a:solidFill>
                  <a:srgbClr val="267F99"/>
                </a:solidFill>
                <a:highlight>
                  <a:srgbClr val="FFFFFF"/>
                </a:highlight>
                <a:latin typeface="Consolas"/>
                <a:ea typeface="Consolas"/>
                <a:cs typeface="Consolas"/>
                <a:sym typeface="Consolas"/>
              </a:rPr>
              <a:t>Student</a:t>
            </a:r>
            <a:r>
              <a:rPr lang="en" sz="1150">
                <a:solidFill>
                  <a:srgbClr val="3B3B3B"/>
                </a:solidFill>
                <a:highlight>
                  <a:srgbClr val="FFFFFF"/>
                </a:highlight>
                <a:latin typeface="Consolas"/>
                <a:ea typeface="Consolas"/>
                <a:cs typeface="Consolas"/>
                <a:sym typeface="Consolas"/>
              </a:rPr>
              <a:t>(</a:t>
            </a:r>
            <a:r>
              <a:rPr lang="en" sz="1150">
                <a:solidFill>
                  <a:srgbClr val="001080"/>
                </a:solidFill>
                <a:highlight>
                  <a:srgbClr val="FFFFFF"/>
                </a:highlight>
                <a:latin typeface="Consolas"/>
                <a:ea typeface="Consolas"/>
                <a:cs typeface="Consolas"/>
                <a:sym typeface="Consolas"/>
              </a:rPr>
              <a:t>first</a:t>
            </a:r>
            <a:r>
              <a:rPr lang="en" sz="1150">
                <a:solidFill>
                  <a:srgbClr val="3B3B3B"/>
                </a:solidFill>
                <a:highlight>
                  <a:srgbClr val="FFFFFF"/>
                </a:highlight>
                <a:latin typeface="Consolas"/>
                <a:ea typeface="Consolas"/>
                <a:cs typeface="Consolas"/>
                <a:sym typeface="Consolas"/>
              </a:rPr>
              <a:t>, </a:t>
            </a:r>
            <a:r>
              <a:rPr lang="en" sz="1150">
                <a:solidFill>
                  <a:srgbClr val="001080"/>
                </a:solidFill>
                <a:highlight>
                  <a:srgbClr val="FFFFFF"/>
                </a:highlight>
                <a:latin typeface="Consolas"/>
                <a:ea typeface="Consolas"/>
                <a:cs typeface="Consolas"/>
                <a:sym typeface="Consolas"/>
              </a:rPr>
              <a:t>last</a:t>
            </a:r>
            <a:r>
              <a:rPr lang="en" sz="1150">
                <a:solidFill>
                  <a:srgbClr val="3B3B3B"/>
                </a:solidFill>
                <a:highlight>
                  <a:srgbClr val="FFFFFF"/>
                </a:highlight>
                <a:latin typeface="Consolas"/>
                <a:ea typeface="Consolas"/>
                <a:cs typeface="Consolas"/>
                <a:sym typeface="Consolas"/>
              </a:rPr>
              <a:t>, </a:t>
            </a:r>
            <a:r>
              <a:rPr lang="en" sz="1150">
                <a:solidFill>
                  <a:srgbClr val="001080"/>
                </a:solidFill>
                <a:highlight>
                  <a:srgbClr val="FFFFFF"/>
                </a:highlight>
                <a:latin typeface="Consolas"/>
                <a:ea typeface="Consolas"/>
                <a:cs typeface="Consolas"/>
                <a:sym typeface="Consolas"/>
              </a:rPr>
              <a:t>age</a:t>
            </a:r>
            <a:r>
              <a:rPr lang="en" sz="1150">
                <a:solidFill>
                  <a:srgbClr val="3B3B3B"/>
                </a:solidFill>
                <a:highlight>
                  <a:srgbClr val="FFFFFF"/>
                </a:highlight>
                <a:latin typeface="Consolas"/>
                <a:ea typeface="Consolas"/>
                <a:cs typeface="Consolas"/>
                <a:sym typeface="Consolas"/>
              </a:rPr>
              <a:t>, </a:t>
            </a:r>
            <a:r>
              <a:rPr lang="en" sz="1150">
                <a:solidFill>
                  <a:srgbClr val="001080"/>
                </a:solidFill>
                <a:highlight>
                  <a:srgbClr val="FFFFFF"/>
                </a:highlight>
                <a:latin typeface="Consolas"/>
                <a:ea typeface="Consolas"/>
                <a:cs typeface="Consolas"/>
                <a:sym typeface="Consolas"/>
              </a:rPr>
              <a:t>group</a:t>
            </a:r>
            <a:r>
              <a:rPr lang="en" sz="1150">
                <a:solidFill>
                  <a:srgbClr val="3B3B3B"/>
                </a:solidFill>
                <a:highlight>
                  <a:srgbClr val="FFFFFF"/>
                </a:highlight>
                <a:latin typeface="Consolas"/>
                <a:ea typeface="Consolas"/>
                <a:cs typeface="Consolas"/>
                <a:sym typeface="Consolas"/>
              </a:rPr>
              <a:t>) {</a:t>
            </a:r>
            <a:endParaRPr sz="1150">
              <a:solidFill>
                <a:srgbClr val="3B3B3B"/>
              </a:solidFill>
              <a:highlight>
                <a:srgbClr val="FFFFFF"/>
              </a:highlight>
              <a:latin typeface="Consolas"/>
              <a:ea typeface="Consolas"/>
              <a:cs typeface="Consolas"/>
              <a:sym typeface="Consolas"/>
            </a:endParaRPr>
          </a:p>
          <a:p>
            <a:pPr indent="0" lvl="0" marL="0" rtl="0" algn="l">
              <a:lnSpc>
                <a:spcPct val="135714"/>
              </a:lnSpc>
              <a:spcBef>
                <a:spcPts val="0"/>
              </a:spcBef>
              <a:spcAft>
                <a:spcPts val="0"/>
              </a:spcAft>
              <a:buClr>
                <a:schemeClr val="dk1"/>
              </a:buClr>
              <a:buSzPts val="1100"/>
              <a:buFont typeface="Arial"/>
              <a:buNone/>
            </a:pPr>
            <a:r>
              <a:rPr lang="en" sz="1150">
                <a:solidFill>
                  <a:srgbClr val="3B3B3B"/>
                </a:solidFill>
                <a:highlight>
                  <a:srgbClr val="FFFFFF"/>
                </a:highlight>
                <a:latin typeface="Consolas"/>
                <a:ea typeface="Consolas"/>
                <a:cs typeface="Consolas"/>
                <a:sym typeface="Consolas"/>
              </a:rPr>
              <a:t>    </a:t>
            </a:r>
            <a:r>
              <a:rPr lang="en" sz="1150">
                <a:solidFill>
                  <a:srgbClr val="267F99"/>
                </a:solidFill>
                <a:highlight>
                  <a:srgbClr val="FFFFFF"/>
                </a:highlight>
                <a:latin typeface="Consolas"/>
                <a:ea typeface="Consolas"/>
                <a:cs typeface="Consolas"/>
                <a:sym typeface="Consolas"/>
              </a:rPr>
              <a:t>Person</a:t>
            </a:r>
            <a:r>
              <a:rPr lang="en" sz="1150">
                <a:solidFill>
                  <a:srgbClr val="3B3B3B"/>
                </a:solidFill>
                <a:highlight>
                  <a:srgbClr val="FFFFFF"/>
                </a:highlight>
                <a:latin typeface="Consolas"/>
                <a:ea typeface="Consolas"/>
                <a:cs typeface="Consolas"/>
                <a:sym typeface="Consolas"/>
              </a:rPr>
              <a:t>.</a:t>
            </a:r>
            <a:r>
              <a:rPr lang="en" sz="1150">
                <a:solidFill>
                  <a:srgbClr val="795E26"/>
                </a:solidFill>
                <a:highlight>
                  <a:srgbClr val="FFFFFF"/>
                </a:highlight>
                <a:latin typeface="Consolas"/>
                <a:ea typeface="Consolas"/>
                <a:cs typeface="Consolas"/>
                <a:sym typeface="Consolas"/>
              </a:rPr>
              <a:t>call</a:t>
            </a:r>
            <a:r>
              <a:rPr lang="en" sz="1150">
                <a:solidFill>
                  <a:srgbClr val="3B3B3B"/>
                </a:solidFill>
                <a:highlight>
                  <a:srgbClr val="FFFFFF"/>
                </a:highlight>
                <a:latin typeface="Consolas"/>
                <a:ea typeface="Consolas"/>
                <a:cs typeface="Consolas"/>
                <a:sym typeface="Consolas"/>
              </a:rPr>
              <a:t>(</a:t>
            </a:r>
            <a:r>
              <a:rPr lang="en" sz="1150">
                <a:solidFill>
                  <a:srgbClr val="0000FF"/>
                </a:solidFill>
                <a:highlight>
                  <a:srgbClr val="FFFFFF"/>
                </a:highlight>
                <a:latin typeface="Consolas"/>
                <a:ea typeface="Consolas"/>
                <a:cs typeface="Consolas"/>
                <a:sym typeface="Consolas"/>
              </a:rPr>
              <a:t>this</a:t>
            </a:r>
            <a:r>
              <a:rPr lang="en" sz="1150">
                <a:solidFill>
                  <a:srgbClr val="3B3B3B"/>
                </a:solidFill>
                <a:highlight>
                  <a:srgbClr val="FFFFFF"/>
                </a:highlight>
                <a:latin typeface="Consolas"/>
                <a:ea typeface="Consolas"/>
                <a:cs typeface="Consolas"/>
                <a:sym typeface="Consolas"/>
              </a:rPr>
              <a:t>, </a:t>
            </a:r>
            <a:r>
              <a:rPr lang="en" sz="1150">
                <a:solidFill>
                  <a:srgbClr val="001080"/>
                </a:solidFill>
                <a:highlight>
                  <a:srgbClr val="FFFFFF"/>
                </a:highlight>
                <a:latin typeface="Consolas"/>
                <a:ea typeface="Consolas"/>
                <a:cs typeface="Consolas"/>
                <a:sym typeface="Consolas"/>
              </a:rPr>
              <a:t>first</a:t>
            </a:r>
            <a:r>
              <a:rPr lang="en" sz="1150">
                <a:solidFill>
                  <a:srgbClr val="3B3B3B"/>
                </a:solidFill>
                <a:highlight>
                  <a:srgbClr val="FFFFFF"/>
                </a:highlight>
                <a:latin typeface="Consolas"/>
                <a:ea typeface="Consolas"/>
                <a:cs typeface="Consolas"/>
                <a:sym typeface="Consolas"/>
              </a:rPr>
              <a:t>, </a:t>
            </a:r>
            <a:r>
              <a:rPr lang="en" sz="1150">
                <a:solidFill>
                  <a:srgbClr val="001080"/>
                </a:solidFill>
                <a:highlight>
                  <a:srgbClr val="FFFFFF"/>
                </a:highlight>
                <a:latin typeface="Consolas"/>
                <a:ea typeface="Consolas"/>
                <a:cs typeface="Consolas"/>
                <a:sym typeface="Consolas"/>
              </a:rPr>
              <a:t>last</a:t>
            </a:r>
            <a:r>
              <a:rPr lang="en" sz="1150">
                <a:solidFill>
                  <a:srgbClr val="3B3B3B"/>
                </a:solidFill>
                <a:highlight>
                  <a:srgbClr val="FFFFFF"/>
                </a:highlight>
                <a:latin typeface="Consolas"/>
                <a:ea typeface="Consolas"/>
                <a:cs typeface="Consolas"/>
                <a:sym typeface="Consolas"/>
              </a:rPr>
              <a:t>, </a:t>
            </a:r>
            <a:r>
              <a:rPr lang="en" sz="1150">
                <a:solidFill>
                  <a:srgbClr val="001080"/>
                </a:solidFill>
                <a:highlight>
                  <a:srgbClr val="FFFFFF"/>
                </a:highlight>
                <a:latin typeface="Consolas"/>
                <a:ea typeface="Consolas"/>
                <a:cs typeface="Consolas"/>
                <a:sym typeface="Consolas"/>
              </a:rPr>
              <a:t>age</a:t>
            </a:r>
            <a:r>
              <a:rPr lang="en" sz="1150">
                <a:solidFill>
                  <a:srgbClr val="3B3B3B"/>
                </a:solidFill>
                <a:highlight>
                  <a:srgbClr val="FFFFFF"/>
                </a:highlight>
                <a:latin typeface="Consolas"/>
                <a:ea typeface="Consolas"/>
                <a:cs typeface="Consolas"/>
                <a:sym typeface="Consolas"/>
              </a:rPr>
              <a:t>);</a:t>
            </a:r>
            <a:endParaRPr sz="1150">
              <a:solidFill>
                <a:srgbClr val="3B3B3B"/>
              </a:solidFill>
              <a:highlight>
                <a:srgbClr val="FFFFFF"/>
              </a:highlight>
              <a:latin typeface="Consolas"/>
              <a:ea typeface="Consolas"/>
              <a:cs typeface="Consolas"/>
              <a:sym typeface="Consolas"/>
            </a:endParaRPr>
          </a:p>
          <a:p>
            <a:pPr indent="0" lvl="0" marL="0" rtl="0" algn="l">
              <a:lnSpc>
                <a:spcPct val="135714"/>
              </a:lnSpc>
              <a:spcBef>
                <a:spcPts val="0"/>
              </a:spcBef>
              <a:spcAft>
                <a:spcPts val="0"/>
              </a:spcAft>
              <a:buClr>
                <a:schemeClr val="dk1"/>
              </a:buClr>
              <a:buSzPts val="1100"/>
              <a:buFont typeface="Arial"/>
              <a:buNone/>
            </a:pPr>
            <a:r>
              <a:rPr lang="en" sz="1150">
                <a:solidFill>
                  <a:srgbClr val="3B3B3B"/>
                </a:solidFill>
                <a:highlight>
                  <a:srgbClr val="FFFFFF"/>
                </a:highlight>
                <a:latin typeface="Consolas"/>
                <a:ea typeface="Consolas"/>
                <a:cs typeface="Consolas"/>
                <a:sym typeface="Consolas"/>
              </a:rPr>
              <a:t>   </a:t>
            </a:r>
            <a:endParaRPr sz="1150">
              <a:solidFill>
                <a:srgbClr val="3B3B3B"/>
              </a:solidFill>
              <a:highlight>
                <a:srgbClr val="FFFFFF"/>
              </a:highlight>
              <a:latin typeface="Consolas"/>
              <a:ea typeface="Consolas"/>
              <a:cs typeface="Consolas"/>
              <a:sym typeface="Consolas"/>
            </a:endParaRPr>
          </a:p>
          <a:p>
            <a:pPr indent="0" lvl="0" marL="0" rtl="0" algn="l">
              <a:lnSpc>
                <a:spcPct val="135714"/>
              </a:lnSpc>
              <a:spcBef>
                <a:spcPts val="0"/>
              </a:spcBef>
              <a:spcAft>
                <a:spcPts val="0"/>
              </a:spcAft>
              <a:buClr>
                <a:schemeClr val="dk1"/>
              </a:buClr>
              <a:buSzPts val="1100"/>
              <a:buFont typeface="Arial"/>
              <a:buNone/>
            </a:pPr>
            <a:r>
              <a:rPr lang="en" sz="1150">
                <a:solidFill>
                  <a:srgbClr val="3B3B3B"/>
                </a:solidFill>
                <a:highlight>
                  <a:srgbClr val="FFFFFF"/>
                </a:highlight>
                <a:latin typeface="Consolas"/>
                <a:ea typeface="Consolas"/>
                <a:cs typeface="Consolas"/>
                <a:sym typeface="Consolas"/>
              </a:rPr>
              <a:t>    </a:t>
            </a:r>
            <a:r>
              <a:rPr lang="en" sz="1150">
                <a:solidFill>
                  <a:srgbClr val="0000FF"/>
                </a:solidFill>
                <a:highlight>
                  <a:srgbClr val="FFFFFF"/>
                </a:highlight>
                <a:latin typeface="Consolas"/>
                <a:ea typeface="Consolas"/>
                <a:cs typeface="Consolas"/>
                <a:sym typeface="Consolas"/>
              </a:rPr>
              <a:t>this</a:t>
            </a:r>
            <a:r>
              <a:rPr lang="en" sz="1150">
                <a:solidFill>
                  <a:srgbClr val="3B3B3B"/>
                </a:solidFill>
                <a:highlight>
                  <a:srgbClr val="FFFFFF"/>
                </a:highlight>
                <a:latin typeface="Consolas"/>
                <a:ea typeface="Consolas"/>
                <a:cs typeface="Consolas"/>
                <a:sym typeface="Consolas"/>
              </a:rPr>
              <a:t>.</a:t>
            </a:r>
            <a:r>
              <a:rPr lang="en" sz="1150">
                <a:solidFill>
                  <a:srgbClr val="001080"/>
                </a:solidFill>
                <a:highlight>
                  <a:srgbClr val="FFFFFF"/>
                </a:highlight>
                <a:latin typeface="Consolas"/>
                <a:ea typeface="Consolas"/>
                <a:cs typeface="Consolas"/>
                <a:sym typeface="Consolas"/>
              </a:rPr>
              <a:t>group</a:t>
            </a:r>
            <a:r>
              <a:rPr lang="en" sz="1150">
                <a:solidFill>
                  <a:srgbClr val="3B3B3B"/>
                </a:solidFill>
                <a:highlight>
                  <a:srgbClr val="FFFFFF"/>
                </a:highlight>
                <a:latin typeface="Consolas"/>
                <a:ea typeface="Consolas"/>
                <a:cs typeface="Consolas"/>
                <a:sym typeface="Consolas"/>
              </a:rPr>
              <a:t> </a:t>
            </a:r>
            <a:r>
              <a:rPr lang="en" sz="1150">
                <a:solidFill>
                  <a:schemeClr val="dk1"/>
                </a:solidFill>
                <a:highlight>
                  <a:srgbClr val="FFFFFF"/>
                </a:highlight>
                <a:latin typeface="Consolas"/>
                <a:ea typeface="Consolas"/>
                <a:cs typeface="Consolas"/>
                <a:sym typeface="Consolas"/>
              </a:rPr>
              <a:t>=</a:t>
            </a:r>
            <a:r>
              <a:rPr lang="en" sz="1150">
                <a:solidFill>
                  <a:srgbClr val="3B3B3B"/>
                </a:solidFill>
                <a:highlight>
                  <a:srgbClr val="FFFFFF"/>
                </a:highlight>
                <a:latin typeface="Consolas"/>
                <a:ea typeface="Consolas"/>
                <a:cs typeface="Consolas"/>
                <a:sym typeface="Consolas"/>
              </a:rPr>
              <a:t> </a:t>
            </a:r>
            <a:r>
              <a:rPr lang="en" sz="1150">
                <a:solidFill>
                  <a:srgbClr val="001080"/>
                </a:solidFill>
                <a:highlight>
                  <a:srgbClr val="FFFFFF"/>
                </a:highlight>
                <a:latin typeface="Consolas"/>
                <a:ea typeface="Consolas"/>
                <a:cs typeface="Consolas"/>
                <a:sym typeface="Consolas"/>
              </a:rPr>
              <a:t>group</a:t>
            </a:r>
            <a:r>
              <a:rPr lang="en" sz="1150">
                <a:solidFill>
                  <a:srgbClr val="3B3B3B"/>
                </a:solidFill>
                <a:highlight>
                  <a:srgbClr val="FFFFFF"/>
                </a:highlight>
                <a:latin typeface="Consolas"/>
                <a:ea typeface="Consolas"/>
                <a:cs typeface="Consolas"/>
                <a:sym typeface="Consolas"/>
              </a:rPr>
              <a:t>;</a:t>
            </a:r>
            <a:endParaRPr sz="1150">
              <a:solidFill>
                <a:srgbClr val="3B3B3B"/>
              </a:solidFill>
              <a:highlight>
                <a:srgbClr val="FFFFFF"/>
              </a:highlight>
              <a:latin typeface="Consolas"/>
              <a:ea typeface="Consolas"/>
              <a:cs typeface="Consolas"/>
              <a:sym typeface="Consolas"/>
            </a:endParaRPr>
          </a:p>
          <a:p>
            <a:pPr indent="0" lvl="0" marL="0" rtl="0" algn="l">
              <a:lnSpc>
                <a:spcPct val="135714"/>
              </a:lnSpc>
              <a:spcBef>
                <a:spcPts val="0"/>
              </a:spcBef>
              <a:spcAft>
                <a:spcPts val="0"/>
              </a:spcAft>
              <a:buClr>
                <a:schemeClr val="dk1"/>
              </a:buClr>
              <a:buSzPts val="1100"/>
              <a:buFont typeface="Arial"/>
              <a:buNone/>
            </a:pPr>
            <a:r>
              <a:rPr lang="en" sz="1150">
                <a:solidFill>
                  <a:srgbClr val="3B3B3B"/>
                </a:solidFill>
                <a:highlight>
                  <a:srgbClr val="FFFFFF"/>
                </a:highlight>
                <a:latin typeface="Consolas"/>
                <a:ea typeface="Consolas"/>
                <a:cs typeface="Consolas"/>
                <a:sym typeface="Consolas"/>
              </a:rPr>
              <a:t>}</a:t>
            </a:r>
            <a:endParaRPr sz="1150">
              <a:solidFill>
                <a:srgbClr val="3B3B3B"/>
              </a:solidFill>
              <a:highlight>
                <a:srgbClr val="FFFFFF"/>
              </a:highlight>
              <a:latin typeface="Consolas"/>
              <a:ea typeface="Consolas"/>
              <a:cs typeface="Consolas"/>
              <a:sym typeface="Consolas"/>
            </a:endParaRPr>
          </a:p>
          <a:p>
            <a:pPr indent="0" lvl="0" marL="0" rtl="0" algn="l">
              <a:lnSpc>
                <a:spcPct val="135714"/>
              </a:lnSpc>
              <a:spcBef>
                <a:spcPts val="0"/>
              </a:spcBef>
              <a:spcAft>
                <a:spcPts val="0"/>
              </a:spcAft>
              <a:buClr>
                <a:schemeClr val="dk1"/>
              </a:buClr>
              <a:buSzPts val="1100"/>
              <a:buFont typeface="Arial"/>
              <a:buNone/>
            </a:pPr>
            <a:r>
              <a:t/>
            </a:r>
            <a:endParaRPr sz="1150">
              <a:solidFill>
                <a:srgbClr val="3B3B3B"/>
              </a:solidFill>
              <a:highlight>
                <a:srgbClr val="FFFFFF"/>
              </a:highlight>
              <a:latin typeface="Consolas"/>
              <a:ea typeface="Consolas"/>
              <a:cs typeface="Consolas"/>
              <a:sym typeface="Consolas"/>
            </a:endParaRPr>
          </a:p>
          <a:p>
            <a:pPr indent="0" lvl="0" marL="0" rtl="0" algn="l">
              <a:lnSpc>
                <a:spcPct val="135714"/>
              </a:lnSpc>
              <a:spcBef>
                <a:spcPts val="0"/>
              </a:spcBef>
              <a:spcAft>
                <a:spcPts val="0"/>
              </a:spcAft>
              <a:buClr>
                <a:schemeClr val="dk1"/>
              </a:buClr>
              <a:buSzPts val="1100"/>
              <a:buFont typeface="Arial"/>
              <a:buNone/>
            </a:pPr>
            <a:r>
              <a:rPr lang="en" sz="1150">
                <a:solidFill>
                  <a:srgbClr val="267F99"/>
                </a:solidFill>
                <a:highlight>
                  <a:srgbClr val="FFFFFF"/>
                </a:highlight>
                <a:latin typeface="Consolas"/>
                <a:ea typeface="Consolas"/>
                <a:cs typeface="Consolas"/>
                <a:sym typeface="Consolas"/>
              </a:rPr>
              <a:t>Student</a:t>
            </a:r>
            <a:r>
              <a:rPr lang="en" sz="1150">
                <a:solidFill>
                  <a:srgbClr val="3B3B3B"/>
                </a:solidFill>
                <a:highlight>
                  <a:srgbClr val="FFFFFF"/>
                </a:highlight>
                <a:latin typeface="Consolas"/>
                <a:ea typeface="Consolas"/>
                <a:cs typeface="Consolas"/>
                <a:sym typeface="Consolas"/>
              </a:rPr>
              <a:t>.</a:t>
            </a:r>
            <a:r>
              <a:rPr lang="en" sz="1150">
                <a:solidFill>
                  <a:srgbClr val="001080"/>
                </a:solidFill>
                <a:highlight>
                  <a:srgbClr val="FFFFFF"/>
                </a:highlight>
                <a:latin typeface="Consolas"/>
                <a:ea typeface="Consolas"/>
                <a:cs typeface="Consolas"/>
                <a:sym typeface="Consolas"/>
              </a:rPr>
              <a:t>prototype</a:t>
            </a:r>
            <a:r>
              <a:rPr lang="en" sz="1150">
                <a:solidFill>
                  <a:srgbClr val="3B3B3B"/>
                </a:solidFill>
                <a:highlight>
                  <a:srgbClr val="FFFFFF"/>
                </a:highlight>
                <a:latin typeface="Consolas"/>
                <a:ea typeface="Consolas"/>
                <a:cs typeface="Consolas"/>
                <a:sym typeface="Consolas"/>
              </a:rPr>
              <a:t>.</a:t>
            </a:r>
            <a:r>
              <a:rPr lang="en" sz="1150">
                <a:solidFill>
                  <a:srgbClr val="795E26"/>
                </a:solidFill>
                <a:highlight>
                  <a:srgbClr val="FFFFFF"/>
                </a:highlight>
                <a:latin typeface="Consolas"/>
                <a:ea typeface="Consolas"/>
                <a:cs typeface="Consolas"/>
                <a:sym typeface="Consolas"/>
              </a:rPr>
              <a:t>study</a:t>
            </a:r>
            <a:r>
              <a:rPr lang="en" sz="1150">
                <a:solidFill>
                  <a:srgbClr val="3B3B3B"/>
                </a:solidFill>
                <a:highlight>
                  <a:srgbClr val="FFFFFF"/>
                </a:highlight>
                <a:latin typeface="Consolas"/>
                <a:ea typeface="Consolas"/>
                <a:cs typeface="Consolas"/>
                <a:sym typeface="Consolas"/>
              </a:rPr>
              <a:t> </a:t>
            </a:r>
            <a:r>
              <a:rPr lang="en" sz="1150">
                <a:solidFill>
                  <a:schemeClr val="dk1"/>
                </a:solidFill>
                <a:highlight>
                  <a:srgbClr val="FFFFFF"/>
                </a:highlight>
                <a:latin typeface="Consolas"/>
                <a:ea typeface="Consolas"/>
                <a:cs typeface="Consolas"/>
                <a:sym typeface="Consolas"/>
              </a:rPr>
              <a:t>=</a:t>
            </a:r>
            <a:r>
              <a:rPr lang="en" sz="1150">
                <a:solidFill>
                  <a:srgbClr val="3B3B3B"/>
                </a:solidFill>
                <a:highlight>
                  <a:srgbClr val="FFFFFF"/>
                </a:highlight>
                <a:latin typeface="Consolas"/>
                <a:ea typeface="Consolas"/>
                <a:cs typeface="Consolas"/>
                <a:sym typeface="Consolas"/>
              </a:rPr>
              <a:t> </a:t>
            </a:r>
            <a:r>
              <a:rPr lang="en" sz="1150">
                <a:solidFill>
                  <a:srgbClr val="0000FF"/>
                </a:solidFill>
                <a:highlight>
                  <a:srgbClr val="FFFFFF"/>
                </a:highlight>
                <a:latin typeface="Consolas"/>
                <a:ea typeface="Consolas"/>
                <a:cs typeface="Consolas"/>
                <a:sym typeface="Consolas"/>
              </a:rPr>
              <a:t>function</a:t>
            </a:r>
            <a:r>
              <a:rPr lang="en" sz="1150">
                <a:solidFill>
                  <a:srgbClr val="3B3B3B"/>
                </a:solidFill>
                <a:highlight>
                  <a:srgbClr val="FFFFFF"/>
                </a:highlight>
                <a:latin typeface="Consolas"/>
                <a:ea typeface="Consolas"/>
                <a:cs typeface="Consolas"/>
                <a:sym typeface="Consolas"/>
              </a:rPr>
              <a:t> () {</a:t>
            </a:r>
            <a:endParaRPr sz="1150">
              <a:solidFill>
                <a:srgbClr val="3B3B3B"/>
              </a:solidFill>
              <a:highlight>
                <a:srgbClr val="FFFFFF"/>
              </a:highlight>
              <a:latin typeface="Consolas"/>
              <a:ea typeface="Consolas"/>
              <a:cs typeface="Consolas"/>
              <a:sym typeface="Consolas"/>
            </a:endParaRPr>
          </a:p>
          <a:p>
            <a:pPr indent="0" lvl="0" marL="0" rtl="0" algn="l">
              <a:lnSpc>
                <a:spcPct val="135714"/>
              </a:lnSpc>
              <a:spcBef>
                <a:spcPts val="0"/>
              </a:spcBef>
              <a:spcAft>
                <a:spcPts val="0"/>
              </a:spcAft>
              <a:buClr>
                <a:schemeClr val="dk1"/>
              </a:buClr>
              <a:buSzPts val="1100"/>
              <a:buFont typeface="Arial"/>
              <a:buNone/>
            </a:pPr>
            <a:r>
              <a:rPr lang="en" sz="1150">
                <a:solidFill>
                  <a:srgbClr val="3B3B3B"/>
                </a:solidFill>
                <a:highlight>
                  <a:srgbClr val="FFFFFF"/>
                </a:highlight>
                <a:latin typeface="Consolas"/>
                <a:ea typeface="Consolas"/>
                <a:cs typeface="Consolas"/>
                <a:sym typeface="Consolas"/>
              </a:rPr>
              <a:t>    </a:t>
            </a:r>
            <a:r>
              <a:rPr lang="en" sz="1150">
                <a:solidFill>
                  <a:srgbClr val="AF00DB"/>
                </a:solidFill>
                <a:highlight>
                  <a:srgbClr val="FFFFFF"/>
                </a:highlight>
                <a:latin typeface="Consolas"/>
                <a:ea typeface="Consolas"/>
                <a:cs typeface="Consolas"/>
                <a:sym typeface="Consolas"/>
              </a:rPr>
              <a:t>return</a:t>
            </a:r>
            <a:r>
              <a:rPr lang="en" sz="1150">
                <a:solidFill>
                  <a:srgbClr val="3B3B3B"/>
                </a:solidFill>
                <a:highlight>
                  <a:srgbClr val="FFFFFF"/>
                </a:highlight>
                <a:latin typeface="Consolas"/>
                <a:ea typeface="Consolas"/>
                <a:cs typeface="Consolas"/>
                <a:sym typeface="Consolas"/>
              </a:rPr>
              <a:t> </a:t>
            </a:r>
            <a:r>
              <a:rPr lang="en" sz="1150">
                <a:solidFill>
                  <a:srgbClr val="A31515"/>
                </a:solidFill>
                <a:highlight>
                  <a:srgbClr val="FFFFFF"/>
                </a:highlight>
                <a:latin typeface="Consolas"/>
                <a:ea typeface="Consolas"/>
                <a:cs typeface="Consolas"/>
                <a:sym typeface="Consolas"/>
              </a:rPr>
              <a:t>`</a:t>
            </a:r>
            <a:r>
              <a:rPr lang="en" sz="1150">
                <a:solidFill>
                  <a:srgbClr val="0000FF"/>
                </a:solidFill>
                <a:highlight>
                  <a:srgbClr val="FFFFFF"/>
                </a:highlight>
                <a:latin typeface="Consolas"/>
                <a:ea typeface="Consolas"/>
                <a:cs typeface="Consolas"/>
                <a:sym typeface="Consolas"/>
              </a:rPr>
              <a:t>${this</a:t>
            </a:r>
            <a:r>
              <a:rPr lang="en" sz="1150">
                <a:solidFill>
                  <a:schemeClr val="dk1"/>
                </a:solidFill>
                <a:highlight>
                  <a:srgbClr val="FFFFFF"/>
                </a:highlight>
                <a:latin typeface="Consolas"/>
                <a:ea typeface="Consolas"/>
                <a:cs typeface="Consolas"/>
                <a:sym typeface="Consolas"/>
              </a:rPr>
              <a:t>.</a:t>
            </a:r>
            <a:r>
              <a:rPr lang="en" sz="1150">
                <a:solidFill>
                  <a:srgbClr val="001080"/>
                </a:solidFill>
                <a:highlight>
                  <a:srgbClr val="FFFFFF"/>
                </a:highlight>
                <a:latin typeface="Consolas"/>
                <a:ea typeface="Consolas"/>
                <a:cs typeface="Consolas"/>
                <a:sym typeface="Consolas"/>
              </a:rPr>
              <a:t>firstName</a:t>
            </a:r>
            <a:r>
              <a:rPr lang="en" sz="1150">
                <a:solidFill>
                  <a:srgbClr val="0000FF"/>
                </a:solidFill>
                <a:highlight>
                  <a:srgbClr val="FFFFFF"/>
                </a:highlight>
                <a:latin typeface="Consolas"/>
                <a:ea typeface="Consolas"/>
                <a:cs typeface="Consolas"/>
                <a:sym typeface="Consolas"/>
              </a:rPr>
              <a:t>}</a:t>
            </a:r>
            <a:r>
              <a:rPr lang="en" sz="1150">
                <a:solidFill>
                  <a:srgbClr val="A31515"/>
                </a:solidFill>
                <a:highlight>
                  <a:srgbClr val="FFFFFF"/>
                </a:highlight>
                <a:latin typeface="Consolas"/>
                <a:ea typeface="Consolas"/>
                <a:cs typeface="Consolas"/>
                <a:sym typeface="Consolas"/>
              </a:rPr>
              <a:t> going to study`</a:t>
            </a:r>
            <a:r>
              <a:rPr lang="en" sz="1150">
                <a:solidFill>
                  <a:srgbClr val="3B3B3B"/>
                </a:solidFill>
                <a:highlight>
                  <a:srgbClr val="FFFFFF"/>
                </a:highlight>
                <a:latin typeface="Consolas"/>
                <a:ea typeface="Consolas"/>
                <a:cs typeface="Consolas"/>
                <a:sym typeface="Consolas"/>
              </a:rPr>
              <a:t>;</a:t>
            </a:r>
            <a:endParaRPr sz="1150">
              <a:solidFill>
                <a:srgbClr val="3B3B3B"/>
              </a:solidFill>
              <a:highlight>
                <a:srgbClr val="FFFFFF"/>
              </a:highlight>
              <a:latin typeface="Consolas"/>
              <a:ea typeface="Consolas"/>
              <a:cs typeface="Consolas"/>
              <a:sym typeface="Consolas"/>
            </a:endParaRPr>
          </a:p>
          <a:p>
            <a:pPr indent="0" lvl="0" marL="0" rtl="0" algn="l">
              <a:lnSpc>
                <a:spcPct val="135714"/>
              </a:lnSpc>
              <a:spcBef>
                <a:spcPts val="0"/>
              </a:spcBef>
              <a:spcAft>
                <a:spcPts val="0"/>
              </a:spcAft>
              <a:buClr>
                <a:schemeClr val="dk1"/>
              </a:buClr>
              <a:buSzPts val="1100"/>
              <a:buFont typeface="Arial"/>
              <a:buNone/>
            </a:pPr>
            <a:r>
              <a:rPr lang="en" sz="1150">
                <a:solidFill>
                  <a:srgbClr val="3B3B3B"/>
                </a:solidFill>
                <a:highlight>
                  <a:srgbClr val="FFFFFF"/>
                </a:highlight>
                <a:latin typeface="Consolas"/>
                <a:ea typeface="Consolas"/>
                <a:cs typeface="Consolas"/>
                <a:sym typeface="Consolas"/>
              </a:rPr>
              <a:t>}</a:t>
            </a:r>
            <a:endParaRPr sz="1150">
              <a:solidFill>
                <a:srgbClr val="3B3B3B"/>
              </a:solidFill>
              <a:highlight>
                <a:srgbClr val="FFFFFF"/>
              </a:highlight>
              <a:latin typeface="Consolas"/>
              <a:ea typeface="Consolas"/>
              <a:cs typeface="Consolas"/>
              <a:sym typeface="Consolas"/>
            </a:endParaRPr>
          </a:p>
          <a:p>
            <a:pPr indent="0" lvl="0" marL="0" rtl="0" algn="l">
              <a:lnSpc>
                <a:spcPct val="135714"/>
              </a:lnSpc>
              <a:spcBef>
                <a:spcPts val="0"/>
              </a:spcBef>
              <a:spcAft>
                <a:spcPts val="0"/>
              </a:spcAft>
              <a:buClr>
                <a:schemeClr val="dk1"/>
              </a:buClr>
              <a:buSzPts val="1100"/>
              <a:buFont typeface="Arial"/>
              <a:buNone/>
            </a:pPr>
            <a:r>
              <a:t/>
            </a:r>
            <a:endParaRPr sz="1150">
              <a:solidFill>
                <a:srgbClr val="3B3B3B"/>
              </a:solidFill>
              <a:highlight>
                <a:srgbClr val="FFFFFF"/>
              </a:highlight>
              <a:latin typeface="Consolas"/>
              <a:ea typeface="Consolas"/>
              <a:cs typeface="Consolas"/>
              <a:sym typeface="Consolas"/>
            </a:endParaRPr>
          </a:p>
          <a:p>
            <a:pPr indent="0" lvl="0" marL="0" rtl="0" algn="l">
              <a:lnSpc>
                <a:spcPct val="135714"/>
              </a:lnSpc>
              <a:spcBef>
                <a:spcPts val="0"/>
              </a:spcBef>
              <a:spcAft>
                <a:spcPts val="0"/>
              </a:spcAft>
              <a:buNone/>
            </a:pPr>
            <a:r>
              <a:rPr lang="en" sz="1150">
                <a:solidFill>
                  <a:srgbClr val="267F99"/>
                </a:solidFill>
                <a:highlight>
                  <a:srgbClr val="FFFFFF"/>
                </a:highlight>
                <a:latin typeface="Consolas"/>
                <a:ea typeface="Consolas"/>
                <a:cs typeface="Consolas"/>
                <a:sym typeface="Consolas"/>
              </a:rPr>
              <a:t>Object</a:t>
            </a:r>
            <a:r>
              <a:rPr lang="en" sz="1150">
                <a:solidFill>
                  <a:srgbClr val="3B3B3B"/>
                </a:solidFill>
                <a:highlight>
                  <a:srgbClr val="FFFFFF"/>
                </a:highlight>
                <a:latin typeface="Consolas"/>
                <a:ea typeface="Consolas"/>
                <a:cs typeface="Consolas"/>
                <a:sym typeface="Consolas"/>
              </a:rPr>
              <a:t>.</a:t>
            </a:r>
            <a:r>
              <a:rPr lang="en" sz="1150">
                <a:solidFill>
                  <a:srgbClr val="795E26"/>
                </a:solidFill>
                <a:highlight>
                  <a:srgbClr val="FFFFFF"/>
                </a:highlight>
                <a:latin typeface="Consolas"/>
                <a:ea typeface="Consolas"/>
                <a:cs typeface="Consolas"/>
                <a:sym typeface="Consolas"/>
              </a:rPr>
              <a:t>setPrototypeOf</a:t>
            </a:r>
            <a:r>
              <a:rPr lang="en" sz="1150">
                <a:solidFill>
                  <a:srgbClr val="3B3B3B"/>
                </a:solidFill>
                <a:highlight>
                  <a:srgbClr val="FFFFFF"/>
                </a:highlight>
                <a:latin typeface="Consolas"/>
                <a:ea typeface="Consolas"/>
                <a:cs typeface="Consolas"/>
                <a:sym typeface="Consolas"/>
              </a:rPr>
              <a:t>(</a:t>
            </a:r>
            <a:r>
              <a:rPr lang="en" sz="1150">
                <a:solidFill>
                  <a:srgbClr val="267F99"/>
                </a:solidFill>
                <a:highlight>
                  <a:srgbClr val="FFFFFF"/>
                </a:highlight>
                <a:latin typeface="Consolas"/>
                <a:ea typeface="Consolas"/>
                <a:cs typeface="Consolas"/>
                <a:sym typeface="Consolas"/>
              </a:rPr>
              <a:t>Student</a:t>
            </a:r>
            <a:r>
              <a:rPr lang="en" sz="1150">
                <a:solidFill>
                  <a:srgbClr val="3B3B3B"/>
                </a:solidFill>
                <a:highlight>
                  <a:srgbClr val="FFFFFF"/>
                </a:highlight>
                <a:latin typeface="Consolas"/>
                <a:ea typeface="Consolas"/>
                <a:cs typeface="Consolas"/>
                <a:sym typeface="Consolas"/>
              </a:rPr>
              <a:t>.</a:t>
            </a:r>
            <a:r>
              <a:rPr lang="en" sz="1150">
                <a:solidFill>
                  <a:srgbClr val="001080"/>
                </a:solidFill>
                <a:highlight>
                  <a:srgbClr val="FFFFFF"/>
                </a:highlight>
                <a:latin typeface="Consolas"/>
                <a:ea typeface="Consolas"/>
                <a:cs typeface="Consolas"/>
                <a:sym typeface="Consolas"/>
              </a:rPr>
              <a:t>prototype</a:t>
            </a:r>
            <a:r>
              <a:rPr lang="en" sz="1150">
                <a:solidFill>
                  <a:srgbClr val="3B3B3B"/>
                </a:solidFill>
                <a:highlight>
                  <a:srgbClr val="FFFFFF"/>
                </a:highlight>
                <a:latin typeface="Consolas"/>
                <a:ea typeface="Consolas"/>
                <a:cs typeface="Consolas"/>
                <a:sym typeface="Consolas"/>
              </a:rPr>
              <a:t>, </a:t>
            </a:r>
            <a:r>
              <a:rPr lang="en" sz="1150">
                <a:solidFill>
                  <a:srgbClr val="267F99"/>
                </a:solidFill>
                <a:highlight>
                  <a:srgbClr val="FFFFFF"/>
                </a:highlight>
                <a:latin typeface="Consolas"/>
                <a:ea typeface="Consolas"/>
                <a:cs typeface="Consolas"/>
                <a:sym typeface="Consolas"/>
              </a:rPr>
              <a:t>Person</a:t>
            </a:r>
            <a:r>
              <a:rPr lang="en" sz="1150">
                <a:solidFill>
                  <a:srgbClr val="3B3B3B"/>
                </a:solidFill>
                <a:highlight>
                  <a:srgbClr val="FFFFFF"/>
                </a:highlight>
                <a:latin typeface="Consolas"/>
                <a:ea typeface="Consolas"/>
                <a:cs typeface="Consolas"/>
                <a:sym typeface="Consolas"/>
              </a:rPr>
              <a:t>.</a:t>
            </a:r>
            <a:r>
              <a:rPr lang="en" sz="1150">
                <a:solidFill>
                  <a:srgbClr val="001080"/>
                </a:solidFill>
                <a:highlight>
                  <a:srgbClr val="FFFFFF"/>
                </a:highlight>
                <a:latin typeface="Consolas"/>
                <a:ea typeface="Consolas"/>
                <a:cs typeface="Consolas"/>
                <a:sym typeface="Consolas"/>
              </a:rPr>
              <a:t>prototype</a:t>
            </a:r>
            <a:r>
              <a:rPr lang="en" sz="1150">
                <a:solidFill>
                  <a:srgbClr val="3B3B3B"/>
                </a:solidFill>
                <a:highlight>
                  <a:srgbClr val="FFFFFF"/>
                </a:highlight>
                <a:latin typeface="Consolas"/>
                <a:ea typeface="Consolas"/>
                <a:cs typeface="Consolas"/>
                <a:sym typeface="Consolas"/>
              </a:rPr>
              <a:t>);</a:t>
            </a:r>
            <a:endParaRPr sz="1150">
              <a:solidFill>
                <a:srgbClr val="3B3B3B"/>
              </a:solidFill>
              <a:highlight>
                <a:srgbClr val="FFFFFF"/>
              </a:highlight>
              <a:latin typeface="Consolas"/>
              <a:ea typeface="Consolas"/>
              <a:cs typeface="Consolas"/>
              <a:sym typeface="Consolas"/>
            </a:endParaRPr>
          </a:p>
          <a:p>
            <a:pPr indent="0" lvl="0" marL="0" rtl="0" algn="l">
              <a:lnSpc>
                <a:spcPct val="135714"/>
              </a:lnSpc>
              <a:spcBef>
                <a:spcPts val="0"/>
              </a:spcBef>
              <a:spcAft>
                <a:spcPts val="0"/>
              </a:spcAft>
              <a:buClr>
                <a:schemeClr val="dk1"/>
              </a:buClr>
              <a:buSzPts val="1100"/>
              <a:buFont typeface="Arial"/>
              <a:buNone/>
            </a:pPr>
            <a:r>
              <a:t/>
            </a:r>
            <a:endParaRPr sz="1150">
              <a:solidFill>
                <a:srgbClr val="3B3B3B"/>
              </a:solidFill>
              <a:highlight>
                <a:srgbClr val="FFFFFF"/>
              </a:highlight>
              <a:latin typeface="Consolas"/>
              <a:ea typeface="Consolas"/>
              <a:cs typeface="Consolas"/>
              <a:sym typeface="Consolas"/>
            </a:endParaRPr>
          </a:p>
          <a:p>
            <a:pPr indent="0" lvl="0" marL="0" rtl="0" algn="l">
              <a:lnSpc>
                <a:spcPct val="135714"/>
              </a:lnSpc>
              <a:spcBef>
                <a:spcPts val="0"/>
              </a:spcBef>
              <a:spcAft>
                <a:spcPts val="0"/>
              </a:spcAft>
              <a:buClr>
                <a:schemeClr val="dk1"/>
              </a:buClr>
              <a:buSzPts val="1100"/>
              <a:buFont typeface="Arial"/>
              <a:buNone/>
            </a:pPr>
            <a:r>
              <a:rPr lang="en" sz="1150">
                <a:solidFill>
                  <a:srgbClr val="0000FF"/>
                </a:solidFill>
                <a:highlight>
                  <a:srgbClr val="FFFFFF"/>
                </a:highlight>
                <a:latin typeface="Consolas"/>
                <a:ea typeface="Consolas"/>
                <a:cs typeface="Consolas"/>
                <a:sym typeface="Consolas"/>
              </a:rPr>
              <a:t>var</a:t>
            </a:r>
            <a:r>
              <a:rPr lang="en" sz="1150">
                <a:solidFill>
                  <a:srgbClr val="3B3B3B"/>
                </a:solidFill>
                <a:highlight>
                  <a:srgbClr val="FFFFFF"/>
                </a:highlight>
                <a:latin typeface="Consolas"/>
                <a:ea typeface="Consolas"/>
                <a:cs typeface="Consolas"/>
                <a:sym typeface="Consolas"/>
              </a:rPr>
              <a:t> </a:t>
            </a:r>
            <a:r>
              <a:rPr lang="en" sz="1150">
                <a:solidFill>
                  <a:srgbClr val="001080"/>
                </a:solidFill>
                <a:highlight>
                  <a:srgbClr val="FFFFFF"/>
                </a:highlight>
                <a:latin typeface="Consolas"/>
                <a:ea typeface="Consolas"/>
                <a:cs typeface="Consolas"/>
                <a:sym typeface="Consolas"/>
              </a:rPr>
              <a:t>student</a:t>
            </a:r>
            <a:r>
              <a:rPr lang="en" sz="1150">
                <a:solidFill>
                  <a:srgbClr val="3B3B3B"/>
                </a:solidFill>
                <a:highlight>
                  <a:srgbClr val="FFFFFF"/>
                </a:highlight>
                <a:latin typeface="Consolas"/>
                <a:ea typeface="Consolas"/>
                <a:cs typeface="Consolas"/>
                <a:sym typeface="Consolas"/>
              </a:rPr>
              <a:t> </a:t>
            </a:r>
            <a:r>
              <a:rPr lang="en" sz="1150">
                <a:solidFill>
                  <a:schemeClr val="dk1"/>
                </a:solidFill>
                <a:highlight>
                  <a:srgbClr val="FFFFFF"/>
                </a:highlight>
                <a:latin typeface="Consolas"/>
                <a:ea typeface="Consolas"/>
                <a:cs typeface="Consolas"/>
                <a:sym typeface="Consolas"/>
              </a:rPr>
              <a:t>=</a:t>
            </a:r>
            <a:r>
              <a:rPr lang="en" sz="1150">
                <a:solidFill>
                  <a:srgbClr val="3B3B3B"/>
                </a:solidFill>
                <a:highlight>
                  <a:srgbClr val="FFFFFF"/>
                </a:highlight>
                <a:latin typeface="Consolas"/>
                <a:ea typeface="Consolas"/>
                <a:cs typeface="Consolas"/>
                <a:sym typeface="Consolas"/>
              </a:rPr>
              <a:t> </a:t>
            </a:r>
            <a:r>
              <a:rPr lang="en" sz="1150">
                <a:solidFill>
                  <a:srgbClr val="0000FF"/>
                </a:solidFill>
                <a:highlight>
                  <a:srgbClr val="FFFFFF"/>
                </a:highlight>
                <a:latin typeface="Consolas"/>
                <a:ea typeface="Consolas"/>
                <a:cs typeface="Consolas"/>
                <a:sym typeface="Consolas"/>
              </a:rPr>
              <a:t>new</a:t>
            </a:r>
            <a:r>
              <a:rPr lang="en" sz="1150">
                <a:solidFill>
                  <a:srgbClr val="3B3B3B"/>
                </a:solidFill>
                <a:highlight>
                  <a:srgbClr val="FFFFFF"/>
                </a:highlight>
                <a:latin typeface="Consolas"/>
                <a:ea typeface="Consolas"/>
                <a:cs typeface="Consolas"/>
                <a:sym typeface="Consolas"/>
              </a:rPr>
              <a:t> </a:t>
            </a:r>
            <a:r>
              <a:rPr lang="en" sz="1150">
                <a:solidFill>
                  <a:srgbClr val="267F99"/>
                </a:solidFill>
                <a:highlight>
                  <a:srgbClr val="FFFFFF"/>
                </a:highlight>
                <a:latin typeface="Consolas"/>
                <a:ea typeface="Consolas"/>
                <a:cs typeface="Consolas"/>
                <a:sym typeface="Consolas"/>
              </a:rPr>
              <a:t>Student</a:t>
            </a:r>
            <a:r>
              <a:rPr lang="en" sz="1150">
                <a:solidFill>
                  <a:srgbClr val="3B3B3B"/>
                </a:solidFill>
                <a:highlight>
                  <a:srgbClr val="FFFFFF"/>
                </a:highlight>
                <a:latin typeface="Consolas"/>
                <a:ea typeface="Consolas"/>
                <a:cs typeface="Consolas"/>
                <a:sym typeface="Consolas"/>
              </a:rPr>
              <a:t>(</a:t>
            </a:r>
            <a:r>
              <a:rPr lang="en" sz="1150">
                <a:solidFill>
                  <a:srgbClr val="A31515"/>
                </a:solidFill>
                <a:highlight>
                  <a:srgbClr val="FFFFFF"/>
                </a:highlight>
                <a:latin typeface="Consolas"/>
                <a:ea typeface="Consolas"/>
                <a:cs typeface="Consolas"/>
                <a:sym typeface="Consolas"/>
              </a:rPr>
              <a:t>"Alex"</a:t>
            </a:r>
            <a:r>
              <a:rPr lang="en" sz="1150">
                <a:solidFill>
                  <a:srgbClr val="3B3B3B"/>
                </a:solidFill>
                <a:highlight>
                  <a:srgbClr val="FFFFFF"/>
                </a:highlight>
                <a:latin typeface="Consolas"/>
                <a:ea typeface="Consolas"/>
                <a:cs typeface="Consolas"/>
                <a:sym typeface="Consolas"/>
              </a:rPr>
              <a:t>, </a:t>
            </a:r>
            <a:r>
              <a:rPr lang="en" sz="1150">
                <a:solidFill>
                  <a:srgbClr val="A31515"/>
                </a:solidFill>
                <a:highlight>
                  <a:srgbClr val="FFFFFF"/>
                </a:highlight>
                <a:latin typeface="Consolas"/>
                <a:ea typeface="Consolas"/>
                <a:cs typeface="Consolas"/>
                <a:sym typeface="Consolas"/>
              </a:rPr>
              <a:t>"Smith"</a:t>
            </a:r>
            <a:r>
              <a:rPr lang="en" sz="1150">
                <a:solidFill>
                  <a:srgbClr val="3B3B3B"/>
                </a:solidFill>
                <a:highlight>
                  <a:srgbClr val="FFFFFF"/>
                </a:highlight>
                <a:latin typeface="Consolas"/>
                <a:ea typeface="Consolas"/>
                <a:cs typeface="Consolas"/>
                <a:sym typeface="Consolas"/>
              </a:rPr>
              <a:t>, </a:t>
            </a:r>
            <a:r>
              <a:rPr lang="en" sz="1150">
                <a:solidFill>
                  <a:srgbClr val="098658"/>
                </a:solidFill>
                <a:highlight>
                  <a:srgbClr val="FFFFFF"/>
                </a:highlight>
                <a:latin typeface="Consolas"/>
                <a:ea typeface="Consolas"/>
                <a:cs typeface="Consolas"/>
                <a:sym typeface="Consolas"/>
              </a:rPr>
              <a:t>22</a:t>
            </a:r>
            <a:r>
              <a:rPr lang="en" sz="1150">
                <a:solidFill>
                  <a:srgbClr val="3B3B3B"/>
                </a:solidFill>
                <a:highlight>
                  <a:srgbClr val="FFFFFF"/>
                </a:highlight>
                <a:latin typeface="Consolas"/>
                <a:ea typeface="Consolas"/>
                <a:cs typeface="Consolas"/>
                <a:sym typeface="Consolas"/>
              </a:rPr>
              <a:t>, </a:t>
            </a:r>
            <a:r>
              <a:rPr lang="en" sz="1150">
                <a:solidFill>
                  <a:srgbClr val="A31515"/>
                </a:solidFill>
                <a:highlight>
                  <a:srgbClr val="FFFFFF"/>
                </a:highlight>
                <a:latin typeface="Consolas"/>
                <a:ea typeface="Consolas"/>
                <a:cs typeface="Consolas"/>
                <a:sym typeface="Consolas"/>
              </a:rPr>
              <a:t>"A1"</a:t>
            </a:r>
            <a:r>
              <a:rPr lang="en" sz="1150">
                <a:solidFill>
                  <a:srgbClr val="3B3B3B"/>
                </a:solidFill>
                <a:highlight>
                  <a:srgbClr val="FFFFFF"/>
                </a:highlight>
                <a:latin typeface="Consolas"/>
                <a:ea typeface="Consolas"/>
                <a:cs typeface="Consolas"/>
                <a:sym typeface="Consolas"/>
              </a:rPr>
              <a:t>);</a:t>
            </a:r>
            <a:endParaRPr sz="1150">
              <a:solidFill>
                <a:srgbClr val="3B3B3B"/>
              </a:solidFill>
              <a:highlight>
                <a:srgbClr val="FFFFFF"/>
              </a:highlight>
              <a:latin typeface="Consolas"/>
              <a:ea typeface="Consolas"/>
              <a:cs typeface="Consolas"/>
              <a:sym typeface="Consolas"/>
            </a:endParaRPr>
          </a:p>
          <a:p>
            <a:pPr indent="0" lvl="0" marL="0" rtl="0" algn="l">
              <a:lnSpc>
                <a:spcPct val="135714"/>
              </a:lnSpc>
              <a:spcBef>
                <a:spcPts val="0"/>
              </a:spcBef>
              <a:spcAft>
                <a:spcPts val="0"/>
              </a:spcAft>
              <a:buClr>
                <a:schemeClr val="dk1"/>
              </a:buClr>
              <a:buSzPts val="1100"/>
              <a:buFont typeface="Arial"/>
              <a:buNone/>
            </a:pPr>
            <a:r>
              <a:t/>
            </a:r>
            <a:endParaRPr sz="1150">
              <a:solidFill>
                <a:srgbClr val="3B3B3B"/>
              </a:solidFill>
              <a:highlight>
                <a:srgbClr val="FFFFFF"/>
              </a:highlight>
              <a:latin typeface="Consolas"/>
              <a:ea typeface="Consolas"/>
              <a:cs typeface="Consolas"/>
              <a:sym typeface="Consolas"/>
            </a:endParaRPr>
          </a:p>
          <a:p>
            <a:pPr indent="0" lvl="0" marL="0" rtl="0" algn="l">
              <a:lnSpc>
                <a:spcPct val="135714"/>
              </a:lnSpc>
              <a:spcBef>
                <a:spcPts val="0"/>
              </a:spcBef>
              <a:spcAft>
                <a:spcPts val="0"/>
              </a:spcAft>
              <a:buNone/>
            </a:pPr>
            <a:r>
              <a:rPr lang="en" sz="1150">
                <a:solidFill>
                  <a:srgbClr val="001080"/>
                </a:solidFill>
                <a:highlight>
                  <a:srgbClr val="FFFFFF"/>
                </a:highlight>
                <a:latin typeface="Consolas"/>
                <a:ea typeface="Consolas"/>
                <a:cs typeface="Consolas"/>
                <a:sym typeface="Consolas"/>
              </a:rPr>
              <a:t>console</a:t>
            </a:r>
            <a:r>
              <a:rPr lang="en" sz="1150">
                <a:solidFill>
                  <a:srgbClr val="3B3B3B"/>
                </a:solidFill>
                <a:highlight>
                  <a:srgbClr val="FFFFFF"/>
                </a:highlight>
                <a:latin typeface="Consolas"/>
                <a:ea typeface="Consolas"/>
                <a:cs typeface="Consolas"/>
                <a:sym typeface="Consolas"/>
              </a:rPr>
              <a:t>.</a:t>
            </a:r>
            <a:r>
              <a:rPr lang="en" sz="1150">
                <a:solidFill>
                  <a:srgbClr val="795E26"/>
                </a:solidFill>
                <a:highlight>
                  <a:srgbClr val="FFFFFF"/>
                </a:highlight>
                <a:latin typeface="Consolas"/>
                <a:ea typeface="Consolas"/>
                <a:cs typeface="Consolas"/>
                <a:sym typeface="Consolas"/>
              </a:rPr>
              <a:t>log</a:t>
            </a:r>
            <a:r>
              <a:rPr lang="en" sz="1150">
                <a:solidFill>
                  <a:srgbClr val="3B3B3B"/>
                </a:solidFill>
                <a:highlight>
                  <a:srgbClr val="FFFFFF"/>
                </a:highlight>
                <a:latin typeface="Consolas"/>
                <a:ea typeface="Consolas"/>
                <a:cs typeface="Consolas"/>
                <a:sym typeface="Consolas"/>
              </a:rPr>
              <a:t>(</a:t>
            </a:r>
            <a:r>
              <a:rPr lang="en" sz="1150">
                <a:solidFill>
                  <a:srgbClr val="001080"/>
                </a:solidFill>
                <a:highlight>
                  <a:srgbClr val="FFFFFF"/>
                </a:highlight>
                <a:latin typeface="Consolas"/>
                <a:ea typeface="Consolas"/>
                <a:cs typeface="Consolas"/>
                <a:sym typeface="Consolas"/>
              </a:rPr>
              <a:t>student</a:t>
            </a:r>
            <a:r>
              <a:rPr lang="en" sz="1150">
                <a:solidFill>
                  <a:srgbClr val="3B3B3B"/>
                </a:solidFill>
                <a:highlight>
                  <a:srgbClr val="FFFFFF"/>
                </a:highlight>
                <a:latin typeface="Consolas"/>
                <a:ea typeface="Consolas"/>
                <a:cs typeface="Consolas"/>
                <a:sym typeface="Consolas"/>
              </a:rPr>
              <a:t>.</a:t>
            </a:r>
            <a:r>
              <a:rPr lang="en" sz="1150">
                <a:solidFill>
                  <a:srgbClr val="795E26"/>
                </a:solidFill>
                <a:highlight>
                  <a:srgbClr val="FFFFFF"/>
                </a:highlight>
                <a:latin typeface="Consolas"/>
                <a:ea typeface="Consolas"/>
                <a:cs typeface="Consolas"/>
                <a:sym typeface="Consolas"/>
              </a:rPr>
              <a:t>walk</a:t>
            </a:r>
            <a:r>
              <a:rPr lang="en" sz="1150">
                <a:solidFill>
                  <a:srgbClr val="3B3B3B"/>
                </a:solidFill>
                <a:highlight>
                  <a:srgbClr val="FFFFFF"/>
                </a:highlight>
                <a:latin typeface="Consolas"/>
                <a:ea typeface="Consolas"/>
                <a:cs typeface="Consolas"/>
                <a:sym typeface="Consolas"/>
              </a:rPr>
              <a:t>(), </a:t>
            </a:r>
            <a:r>
              <a:rPr lang="en" sz="1150">
                <a:solidFill>
                  <a:srgbClr val="001080"/>
                </a:solidFill>
                <a:highlight>
                  <a:srgbClr val="FFFFFF"/>
                </a:highlight>
                <a:latin typeface="Consolas"/>
                <a:ea typeface="Consolas"/>
                <a:cs typeface="Consolas"/>
                <a:sym typeface="Consolas"/>
              </a:rPr>
              <a:t>student</a:t>
            </a:r>
            <a:r>
              <a:rPr lang="en" sz="1150">
                <a:solidFill>
                  <a:srgbClr val="3B3B3B"/>
                </a:solidFill>
                <a:highlight>
                  <a:srgbClr val="FFFFFF"/>
                </a:highlight>
                <a:latin typeface="Consolas"/>
                <a:ea typeface="Consolas"/>
                <a:cs typeface="Consolas"/>
                <a:sym typeface="Consolas"/>
              </a:rPr>
              <a:t>.</a:t>
            </a:r>
            <a:r>
              <a:rPr lang="en" sz="1150">
                <a:solidFill>
                  <a:srgbClr val="795E26"/>
                </a:solidFill>
                <a:highlight>
                  <a:srgbClr val="FFFFFF"/>
                </a:highlight>
                <a:latin typeface="Consolas"/>
                <a:ea typeface="Consolas"/>
                <a:cs typeface="Consolas"/>
                <a:sym typeface="Consolas"/>
              </a:rPr>
              <a:t>study</a:t>
            </a:r>
            <a:r>
              <a:rPr lang="en" sz="1150">
                <a:solidFill>
                  <a:srgbClr val="3B3B3B"/>
                </a:solidFill>
                <a:highlight>
                  <a:srgbClr val="FFFFFF"/>
                </a:highlight>
                <a:latin typeface="Consolas"/>
                <a:ea typeface="Consolas"/>
                <a:cs typeface="Consolas"/>
                <a:sym typeface="Consolas"/>
              </a:rPr>
              <a:t>()</a:t>
            </a:r>
            <a:r>
              <a:rPr lang="en" sz="1150">
                <a:solidFill>
                  <a:srgbClr val="3B3B3B"/>
                </a:solidFill>
                <a:highlight>
                  <a:srgbClr val="FFFFFF"/>
                </a:highlight>
                <a:latin typeface="Consolas"/>
                <a:ea typeface="Consolas"/>
                <a:cs typeface="Consolas"/>
                <a:sym typeface="Consolas"/>
              </a:rPr>
              <a:t>)</a:t>
            </a:r>
            <a:endParaRPr sz="1250">
              <a:solidFill>
                <a:srgbClr val="0000CD"/>
              </a:solidFill>
              <a:highlight>
                <a:srgbClr val="FFFFFF"/>
              </a:highlight>
              <a:latin typeface="Consolas"/>
              <a:ea typeface="Consolas"/>
              <a:cs typeface="Consolas"/>
              <a:sym typeface="Consolas"/>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Рушій JavaScript</a:t>
            </a:r>
            <a:endParaRPr/>
          </a:p>
        </p:txBody>
      </p:sp>
      <p:sp>
        <p:nvSpPr>
          <p:cNvPr id="96" name="Google Shape;96;p2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П</a:t>
            </a:r>
            <a:r>
              <a:rPr lang="en"/>
              <a:t>рограмний рушій, спеціалізована програма, що виконує скріпти JavaScript, переважно, в браузерах, але також і у серверній реалізації</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Web APIs</a:t>
            </a:r>
            <a:endParaRPr/>
          </a:p>
        </p:txBody>
      </p:sp>
      <p:sp>
        <p:nvSpPr>
          <p:cNvPr id="102" name="Google Shape;102;p2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en"/>
              <a:t>Web API — це інтерфейс прикладного програмування для Інтернету.</a:t>
            </a:r>
            <a:endParaRPr/>
          </a:p>
          <a:p>
            <a:pPr indent="0" lvl="0" marL="0" rtl="0" algn="l">
              <a:spcBef>
                <a:spcPts val="1200"/>
              </a:spcBef>
              <a:spcAft>
                <a:spcPts val="0"/>
              </a:spcAft>
              <a:buClr>
                <a:schemeClr val="dk1"/>
              </a:buClr>
              <a:buSzPts val="1100"/>
              <a:buFont typeface="Arial"/>
              <a:buNone/>
            </a:pPr>
            <a:r>
              <a:rPr lang="en"/>
              <a:t>API браузера може розширити функціональність веб-браузера.</a:t>
            </a:r>
            <a:endParaRPr/>
          </a:p>
          <a:p>
            <a:pPr indent="0" lvl="0" marL="0" rtl="0" algn="l">
              <a:spcBef>
                <a:spcPts val="1200"/>
              </a:spcBef>
              <a:spcAft>
                <a:spcPts val="0"/>
              </a:spcAft>
              <a:buClr>
                <a:schemeClr val="dk1"/>
              </a:buClr>
              <a:buSzPts val="1100"/>
              <a:buFont typeface="Arial"/>
              <a:buNone/>
            </a:pPr>
            <a:r>
              <a:rPr lang="en"/>
              <a:t>API сервера може розширити функціональність веб-сервера.</a:t>
            </a:r>
            <a:endParaRPr/>
          </a:p>
          <a:p>
            <a:pPr indent="0" lvl="0" marL="0" rtl="0" algn="l">
              <a:spcBef>
                <a:spcPts val="1200"/>
              </a:spcBef>
              <a:spcAft>
                <a:spcPts val="12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