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07c94de7b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07c94de7b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d3f1f2e7e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d3f1f2e7e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07c94de7b7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07c94de7b7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07c94de7b7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07c94de7b7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07c94de7b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07c94de7b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07c94de7b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07c94de7b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07c94de7b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07c94de7b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07c94de7b7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07c94de7b7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07c94de7b7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07c94de7b7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07c94de7b7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07c94de7b7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07c94de7b7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07c94de7b7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07c94de7b7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07c94de7b7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07c94de7b7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07c94de7b7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ORM. EF CORE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Save changes</a:t>
            </a:r>
            <a:endParaRPr/>
          </a:p>
        </p:txBody>
      </p:sp>
      <p:sp>
        <p:nvSpPr>
          <p:cNvPr id="115" name="Google Shape;115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6" name="Google Shape;11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83"/>
            <a:ext cx="7028350" cy="2010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/>
          <p:nvPr>
            <p:ph idx="1" type="body"/>
          </p:nvPr>
        </p:nvSpPr>
        <p:spPr>
          <a:xfrm>
            <a:off x="311700" y="1152475"/>
            <a:ext cx="3860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T</a:t>
            </a:r>
            <a:r>
              <a:rPr lang="en"/>
              <a:t>he following diagram illustrates the Entity Framework architecture for accessing data</a:t>
            </a:r>
            <a:endParaRPr/>
          </a:p>
        </p:txBody>
      </p:sp>
      <p:pic>
        <p:nvPicPr>
          <p:cNvPr id="122" name="Google Shape;12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08688" y="240750"/>
            <a:ext cx="4714875" cy="451485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23"/>
          <p:cNvSpPr txBox="1"/>
          <p:nvPr>
            <p:ph type="title"/>
          </p:nvPr>
        </p:nvSpPr>
        <p:spPr>
          <a:xfrm>
            <a:off x="311700" y="445025"/>
            <a:ext cx="5361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Access and change entity data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Installation</a:t>
            </a:r>
            <a:endParaRPr/>
          </a:p>
        </p:txBody>
      </p:sp>
      <p:sp>
        <p:nvSpPr>
          <p:cNvPr id="129" name="Google Shape;129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Install-Package Microsoft.EntityFrameworkCore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Install-Package Microsoft.EntityFrameworkCore.Design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Install-Package Microsoft.EntityFrameworkCore.Tools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+"/>
            </a:pPr>
            <a:r>
              <a:rPr lang="en"/>
              <a:t>driver for database. For example: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Install-Package Npgsql.EntityFrameworkCore.PostgreSQL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IEnumerable vs IQueryable</a:t>
            </a:r>
            <a:endParaRPr/>
          </a:p>
        </p:txBody>
      </p:sp>
      <p:sp>
        <p:nvSpPr>
          <p:cNvPr id="135" name="Google Shape;135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IQueryable&lt;T&gt; extends the IEnumerable&lt;T&gt; interface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IQueryable&lt;T&gt; has: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query provider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q</a:t>
            </a:r>
            <a:r>
              <a:rPr lang="en"/>
              <a:t>uery expression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6"/>
          <p:cNvSpPr txBox="1"/>
          <p:nvPr>
            <p:ph type="title"/>
          </p:nvPr>
        </p:nvSpPr>
        <p:spPr>
          <a:xfrm>
            <a:off x="311700" y="411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Migrations</a:t>
            </a:r>
            <a:endParaRPr/>
          </a:p>
        </p:txBody>
      </p:sp>
      <p:sp>
        <p:nvSpPr>
          <p:cNvPr id="141" name="Google Shape;141;p26"/>
          <p:cNvSpPr txBox="1"/>
          <p:nvPr>
            <p:ph idx="1" type="body"/>
          </p:nvPr>
        </p:nvSpPr>
        <p:spPr>
          <a:xfrm>
            <a:off x="3049850" y="411425"/>
            <a:ext cx="6201000" cy="130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dotnet tool install --global dotnet-ef</a:t>
            </a:r>
            <a:br>
              <a:rPr lang="en"/>
            </a:br>
            <a:r>
              <a:rPr lang="en"/>
              <a:t>dotnet add package Microsoft.EntityFrameworkCore.Design</a:t>
            </a:r>
            <a:br>
              <a:rPr lang="en"/>
            </a:br>
            <a:r>
              <a:rPr lang="en"/>
              <a:t>dotnet ef migrations add InitialCreate</a:t>
            </a:r>
            <a:br>
              <a:rPr lang="en"/>
            </a:br>
            <a:r>
              <a:rPr lang="en"/>
              <a:t>dotnet ef database update</a:t>
            </a:r>
            <a:endParaRPr/>
          </a:p>
        </p:txBody>
      </p:sp>
      <p:pic>
        <p:nvPicPr>
          <p:cNvPr id="142" name="Google Shape;14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797800"/>
            <a:ext cx="4991550" cy="2789825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6"/>
          <p:cNvSpPr txBox="1"/>
          <p:nvPr/>
        </p:nvSpPr>
        <p:spPr>
          <a:xfrm>
            <a:off x="5507750" y="1827550"/>
            <a:ext cx="33246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migrations also generates some additional code-behind files. These files are metadata that is used by migrations. One of these files is a resource file (.resx) that contains a snapshot of the model at the time the migration was generated.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Object–relational mapping (ORM) is a programming technique for converting data between a relational database and the memory of an object-oriented programming language. This creates, in effect, a virtual object database that can be used from within the programming language.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670138"/>
            <a:ext cx="8686800" cy="79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3723150"/>
            <a:ext cx="3412450" cy="48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to use 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Simplifies Database Operations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Reduces Boilerplate Code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Database Agnosticism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Enhances Security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ORM Example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Python:</a:t>
            </a:r>
            <a:r>
              <a:rPr lang="en"/>
              <a:t> </a:t>
            </a:r>
            <a:r>
              <a:rPr lang="en"/>
              <a:t>DjangoORM, SQLAlchemy, Peewee, PonyORM, SQLObject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.NET:</a:t>
            </a:r>
            <a:r>
              <a:rPr lang="en"/>
              <a:t> EF, NHibernate, Dapper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Java:</a:t>
            </a:r>
            <a:r>
              <a:rPr lang="en"/>
              <a:t> Hibernate, ObjectDB, TopLink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JS/TS:</a:t>
            </a:r>
            <a:r>
              <a:rPr lang="en"/>
              <a:t> Sequelize, TypeORM, Knex.js, Waterline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Entity Framework Core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Entity Framework (EF) Core is a lightweight, extensible, open source and cross-platform version of the popular Entity Framework data access technology.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78650" y="3403850"/>
            <a:ext cx="4653651" cy="1518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</a:t>
            </a:r>
            <a:r>
              <a:rPr lang="en"/>
              <a:t>odel development approaches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Generate a model from an existing database.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Hand-code a model to match the database.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Once a model is created, use EF Migrations to create a database from the model. Migrations allow evolving the database as the model changes.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Model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5" name="Google Shape;9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3436857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Context</a:t>
            </a:r>
            <a:endParaRPr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2" name="Google Shape;10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3" y="1152478"/>
            <a:ext cx="7698751" cy="258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Querying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9" name="Google Shape;10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4260300" cy="17976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