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9" r:id="rId10"/>
    <p:sldId id="270" r:id="rId11"/>
    <p:sldId id="271" r:id="rId12"/>
    <p:sldId id="272" r:id="rId13"/>
    <p:sldId id="273" r:id="rId14"/>
    <p:sldId id="274" r:id="rId15"/>
    <p:sldId id="276" r:id="rId16"/>
    <p:sldId id="275"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4414"/>
            <a:ext cx="9252520" cy="6930458"/>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r>
              <a:rPr lang="ru-RU" sz="3200" b="1" dirty="0" err="1">
                <a:solidFill>
                  <a:srgbClr val="00B050"/>
                </a:solidFill>
                <a:latin typeface="Times New Roman" panose="02020603050405020304" pitchFamily="18" charset="0"/>
                <a:cs typeface="Times New Roman" panose="02020603050405020304" pitchFamily="18" charset="0"/>
              </a:rPr>
              <a:t>Практичне</a:t>
            </a:r>
            <a:r>
              <a:rPr lang="ru-RU" sz="3200" b="1" dirty="0">
                <a:solidFill>
                  <a:srgbClr val="00B050"/>
                </a:solidFill>
                <a:latin typeface="Times New Roman" panose="02020603050405020304" pitchFamily="18" charset="0"/>
                <a:cs typeface="Times New Roman" panose="02020603050405020304" pitchFamily="18" charset="0"/>
              </a:rPr>
              <a:t> </a:t>
            </a:r>
            <a:r>
              <a:rPr lang="ru-RU" sz="3200" b="1" dirty="0" err="1">
                <a:solidFill>
                  <a:srgbClr val="00B050"/>
                </a:solidFill>
                <a:latin typeface="Times New Roman" panose="02020603050405020304" pitchFamily="18" charset="0"/>
                <a:cs typeface="Times New Roman" panose="02020603050405020304" pitchFamily="18" charset="0"/>
              </a:rPr>
              <a:t>заняття</a:t>
            </a:r>
            <a:r>
              <a:rPr lang="ru-RU" sz="3200" b="1" dirty="0">
                <a:solidFill>
                  <a:srgbClr val="00B050"/>
                </a:solidFill>
                <a:latin typeface="Times New Roman" panose="02020603050405020304" pitchFamily="18" charset="0"/>
                <a:cs typeface="Times New Roman" panose="02020603050405020304" pitchFamily="18" charset="0"/>
              </a:rPr>
              <a:t> №</a:t>
            </a:r>
            <a:r>
              <a:rPr lang="ru-RU" sz="3200" b="1" dirty="0" smtClean="0">
                <a:solidFill>
                  <a:srgbClr val="00B050"/>
                </a:solidFill>
                <a:latin typeface="Times New Roman" panose="02020603050405020304" pitchFamily="18" charset="0"/>
                <a:cs typeface="Times New Roman" panose="02020603050405020304" pitchFamily="18" charset="0"/>
              </a:rPr>
              <a:t>7</a:t>
            </a:r>
            <a:br>
              <a:rPr lang="ru-RU" sz="3200" b="1" dirty="0" smtClean="0">
                <a:solidFill>
                  <a:srgbClr val="00B050"/>
                </a:solidFill>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Тема:</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4800" b="1" dirty="0" err="1">
                <a:solidFill>
                  <a:srgbClr val="FF0000"/>
                </a:solidFill>
                <a:latin typeface="Times New Roman" panose="02020603050405020304" pitchFamily="18" charset="0"/>
                <a:cs typeface="Times New Roman" panose="02020603050405020304" pitchFamily="18" charset="0"/>
              </a:rPr>
              <a:t>Літературне</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оформлення</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наукових</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робіт</a:t>
            </a:r>
            <a:r>
              <a:rPr lang="ru-RU" sz="4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855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297"/>
            <a:ext cx="9144793" cy="6858594"/>
          </a:xfrm>
          <a:prstGeom prst="rect">
            <a:avLst/>
          </a:prstGeom>
        </p:spPr>
      </p:pic>
      <p:sp>
        <p:nvSpPr>
          <p:cNvPr id="2" name="Заголовок 1"/>
          <p:cNvSpPr>
            <a:spLocks noGrp="1"/>
          </p:cNvSpPr>
          <p:nvPr>
            <p:ph type="title"/>
          </p:nvPr>
        </p:nvSpPr>
        <p:spPr>
          <a:xfrm>
            <a:off x="457200" y="274638"/>
            <a:ext cx="8229600" cy="6034682"/>
          </a:xfrm>
        </p:spPr>
        <p:txBody>
          <a:bodyPr>
            <a:normAutofit/>
          </a:bodyPr>
          <a:lstStyle/>
          <a:p>
            <a:pPr indent="270510" algn="l">
              <a:spcAft>
                <a:spcPts val="0"/>
              </a:spcAft>
              <a:tabLst>
                <a:tab pos="630555" algn="l"/>
              </a:tabLst>
            </a:pPr>
            <a:r>
              <a:rPr lang="ru-RU" sz="2800" b="1" i="1" dirty="0" smtClean="0">
                <a:solidFill>
                  <a:srgbClr val="00B050"/>
                </a:solidFill>
                <a:latin typeface="Times New Roman"/>
                <a:ea typeface="Calibri"/>
              </a:rPr>
              <a:t/>
            </a:r>
            <a:br>
              <a:rPr lang="ru-RU" sz="2800" b="1" i="1" dirty="0" smtClean="0">
                <a:solidFill>
                  <a:srgbClr val="00B050"/>
                </a:solidFill>
                <a:latin typeface="Times New Roman"/>
                <a:ea typeface="Calibri"/>
              </a:rPr>
            </a:br>
            <a:r>
              <a:rPr lang="ru-RU" sz="2800" b="1" i="1" dirty="0" err="1" smtClean="0">
                <a:solidFill>
                  <a:srgbClr val="00B050"/>
                </a:solidFill>
                <a:latin typeface="Times New Roman"/>
                <a:ea typeface="Calibri"/>
              </a:rPr>
              <a:t>Ключові</a:t>
            </a:r>
            <a:r>
              <a:rPr lang="ru-RU" sz="2800" b="1" i="1" dirty="0" smtClean="0">
                <a:solidFill>
                  <a:srgbClr val="00B050"/>
                </a:solidFill>
                <a:latin typeface="Times New Roman"/>
                <a:ea typeface="Calibri"/>
              </a:rPr>
              <a:t> </a:t>
            </a:r>
            <a:r>
              <a:rPr lang="ru-RU" sz="2800" b="1" i="1" dirty="0">
                <a:solidFill>
                  <a:srgbClr val="00B050"/>
                </a:solidFill>
                <a:latin typeface="Times New Roman"/>
                <a:ea typeface="Calibri"/>
              </a:rPr>
              <a:t>слова</a:t>
            </a:r>
            <a:r>
              <a:rPr lang="ru-RU" sz="2800" b="1" dirty="0">
                <a:solidFill>
                  <a:srgbClr val="00B050"/>
                </a:solidFill>
                <a:latin typeface="Times New Roman"/>
                <a:ea typeface="Calibri"/>
              </a:rPr>
              <a:t> </a:t>
            </a:r>
            <a:r>
              <a:rPr lang="uk-UA" sz="2800" b="1" dirty="0">
                <a:solidFill>
                  <a:srgbClr val="00B050"/>
                </a:solidFill>
                <a:latin typeface="Times New Roman"/>
                <a:ea typeface="Calibri"/>
              </a:rPr>
              <a:t> </a:t>
            </a:r>
            <a:r>
              <a:rPr lang="uk-UA" sz="2800" dirty="0">
                <a:solidFill>
                  <a:srgbClr val="000000"/>
                </a:solidFill>
                <a:latin typeface="Times New Roman"/>
                <a:ea typeface="Calibri"/>
              </a:rPr>
              <a:t>(від 5 до 15) </a:t>
            </a:r>
            <a:r>
              <a:rPr lang="ru-RU" sz="2800" dirty="0" err="1">
                <a:solidFill>
                  <a:srgbClr val="000000"/>
                </a:solidFill>
                <a:latin typeface="Times New Roman"/>
                <a:ea typeface="Calibri"/>
              </a:rPr>
              <a:t>розташовують</a:t>
            </a:r>
            <a:r>
              <a:rPr lang="ru-RU" sz="2800" dirty="0">
                <a:solidFill>
                  <a:srgbClr val="000000"/>
                </a:solidFill>
                <a:latin typeface="Times New Roman"/>
                <a:ea typeface="Calibri"/>
              </a:rPr>
              <a:t> перед текстом реферату</a:t>
            </a:r>
            <a:r>
              <a:rPr lang="uk-UA" sz="2800" dirty="0">
                <a:solidFill>
                  <a:srgbClr val="000000"/>
                </a:solidFill>
                <a:latin typeface="Times New Roman"/>
                <a:ea typeface="Calibri"/>
              </a:rPr>
              <a:t>, друкують </a:t>
            </a:r>
            <a:r>
              <a:rPr lang="ru-RU" sz="2800" dirty="0">
                <a:solidFill>
                  <a:srgbClr val="000000"/>
                </a:solidFill>
                <a:latin typeface="Times New Roman"/>
                <a:ea typeface="Calibri"/>
              </a:rPr>
              <a:t>ВЕЛИКИМИ </a:t>
            </a:r>
            <a:r>
              <a:rPr lang="ru-RU" sz="2800" dirty="0" err="1">
                <a:solidFill>
                  <a:srgbClr val="000000"/>
                </a:solidFill>
                <a:latin typeface="Times New Roman"/>
                <a:ea typeface="Calibri"/>
              </a:rPr>
              <a:t>літерами</a:t>
            </a:r>
            <a:r>
              <a:rPr lang="ru-RU" sz="2800" dirty="0">
                <a:solidFill>
                  <a:srgbClr val="000000"/>
                </a:solidFill>
                <a:latin typeface="Times New Roman"/>
                <a:ea typeface="Calibri"/>
              </a:rPr>
              <a:t> у </a:t>
            </a:r>
            <a:r>
              <a:rPr lang="ru-RU" sz="2800" dirty="0" err="1">
                <a:solidFill>
                  <a:srgbClr val="000000"/>
                </a:solidFill>
                <a:latin typeface="Times New Roman"/>
                <a:ea typeface="Calibri"/>
              </a:rPr>
              <a:t>називному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відмінку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однини</a:t>
            </a:r>
            <a:r>
              <a:rPr lang="ru-RU" sz="2800" dirty="0">
                <a:solidFill>
                  <a:srgbClr val="000000"/>
                </a:solidFill>
                <a:latin typeface="Times New Roman"/>
                <a:ea typeface="Calibri"/>
              </a:rPr>
              <a:t> в рядок  за </a:t>
            </a:r>
            <a:r>
              <a:rPr lang="ru-RU" sz="2800" dirty="0" err="1">
                <a:solidFill>
                  <a:srgbClr val="000000"/>
                </a:solidFill>
                <a:latin typeface="Times New Roman"/>
                <a:ea typeface="Calibri"/>
              </a:rPr>
              <a:t>абеткою</a:t>
            </a:r>
            <a:r>
              <a:rPr lang="ru-RU" sz="2800" dirty="0">
                <a:solidFill>
                  <a:srgbClr val="000000"/>
                </a:solidFill>
                <a:latin typeface="Times New Roman"/>
                <a:ea typeface="Calibri"/>
              </a:rPr>
              <a:t> та </a:t>
            </a:r>
            <a:r>
              <a:rPr lang="ru-RU" sz="2800" dirty="0" err="1">
                <a:solidFill>
                  <a:srgbClr val="000000"/>
                </a:solidFill>
                <a:latin typeface="Times New Roman"/>
                <a:ea typeface="Calibri"/>
              </a:rPr>
              <a:t>розділ</a:t>
            </a:r>
            <a:r>
              <a:rPr lang="uk-UA" sz="2800" dirty="0" err="1">
                <a:solidFill>
                  <a:srgbClr val="000000"/>
                </a:solidFill>
                <a:latin typeface="Times New Roman"/>
                <a:ea typeface="Calibri"/>
              </a:rPr>
              <a:t>яють</a:t>
            </a:r>
            <a:r>
              <a:rPr lang="ru-RU" sz="2800" dirty="0">
                <a:solidFill>
                  <a:srgbClr val="000000"/>
                </a:solidFill>
                <a:latin typeface="Times New Roman"/>
                <a:ea typeface="Calibri"/>
              </a:rPr>
              <a:t> комами</a:t>
            </a:r>
            <a:r>
              <a:rPr lang="ru-RU" sz="2800" dirty="0" smtClean="0">
                <a:solidFill>
                  <a:srgbClr val="000000"/>
                </a:solidFill>
                <a:latin typeface="Times New Roman"/>
                <a:ea typeface="Calibri"/>
              </a:rPr>
              <a:t>.</a:t>
            </a:r>
            <a:br>
              <a:rPr lang="ru-RU" sz="2800" dirty="0" smtClean="0">
                <a:solidFill>
                  <a:srgbClr val="000000"/>
                </a:solidFill>
                <a:latin typeface="Times New Roman"/>
                <a:ea typeface="Calibri"/>
              </a:rPr>
            </a:b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uk-UA" sz="2800" b="1" i="1" dirty="0">
                <a:solidFill>
                  <a:srgbClr val="00B050"/>
                </a:solidFill>
                <a:latin typeface="Times New Roman"/>
                <a:ea typeface="Calibri"/>
              </a:rPr>
              <a:t>Зміст</a:t>
            </a:r>
            <a:r>
              <a:rPr lang="uk-UA" sz="2800" i="1" dirty="0">
                <a:solidFill>
                  <a:srgbClr val="000000"/>
                </a:solidFill>
                <a:latin typeface="Times New Roman"/>
                <a:ea typeface="Calibri"/>
              </a:rPr>
              <a:t> </a:t>
            </a:r>
            <a:r>
              <a:rPr lang="uk-UA" sz="2800" dirty="0">
                <a:solidFill>
                  <a:srgbClr val="000000"/>
                </a:solidFill>
                <a:latin typeface="Times New Roman"/>
                <a:ea typeface="Calibri"/>
              </a:rPr>
              <a:t>розташовують після реферату</a:t>
            </a:r>
            <a:r>
              <a:rPr lang="uk-UA" sz="2800" dirty="0" smtClean="0">
                <a:solidFill>
                  <a:srgbClr val="000000"/>
                </a:solidFill>
                <a:latin typeface="Times New Roman"/>
                <a:ea typeface="Calibri"/>
              </a:rPr>
              <a:t>.</a:t>
            </a:r>
            <a:br>
              <a:rPr lang="uk-UA" sz="2800" dirty="0" smtClean="0">
                <a:solidFill>
                  <a:srgbClr val="000000"/>
                </a:solidFill>
                <a:latin typeface="Times New Roman"/>
                <a:ea typeface="Calibri"/>
              </a:rPr>
            </a:br>
            <a:r>
              <a:rPr lang="uk-UA" sz="2800" dirty="0" smtClean="0">
                <a:solidFill>
                  <a:srgbClr val="000000"/>
                </a:solidFill>
                <a:latin typeface="Times New Roman"/>
                <a:ea typeface="Calibri"/>
              </a:rPr>
              <a:t>У </a:t>
            </a:r>
            <a:r>
              <a:rPr lang="uk-UA" sz="2800" dirty="0">
                <a:solidFill>
                  <a:srgbClr val="000000"/>
                </a:solidFill>
                <a:latin typeface="Times New Roman"/>
                <a:ea typeface="Calibri"/>
              </a:rPr>
              <a:t>змісті наводять такі структурні елементи: скорочення та умовні позначення; вступ; назви розділів, підрозділів, пунктів і підпунктів (якщо вони мають заголовок); висновки; рекомендації; перелік джерел посилання; додатки з  їх назвою та зазначенням номера сторінки.</a:t>
            </a:r>
            <a:r>
              <a:rPr lang="ru-RU" sz="2800" dirty="0">
                <a:solidFill>
                  <a:srgbClr val="000000"/>
                </a:solidFill>
                <a:latin typeface="Times New Roman"/>
                <a:ea typeface="Calibri"/>
              </a:rPr>
              <a:t/>
            </a:r>
            <a:br>
              <a:rPr lang="ru-RU" sz="2800" dirty="0">
                <a:solidFill>
                  <a:srgbClr val="000000"/>
                </a:solidFill>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47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21" y="0"/>
            <a:ext cx="9144000" cy="6858000"/>
          </a:xfrm>
          <a:prstGeom prst="rect">
            <a:avLst/>
          </a:prstGeom>
        </p:spPr>
      </p:pic>
      <p:sp>
        <p:nvSpPr>
          <p:cNvPr id="2" name="Заголовок 1"/>
          <p:cNvSpPr>
            <a:spLocks noGrp="1"/>
          </p:cNvSpPr>
          <p:nvPr>
            <p:ph type="title"/>
          </p:nvPr>
        </p:nvSpPr>
        <p:spPr>
          <a:xfrm>
            <a:off x="457200" y="274638"/>
            <a:ext cx="8229600" cy="6034682"/>
          </a:xfrm>
        </p:spPr>
        <p:txBody>
          <a:bodyPr>
            <a:normAutofit/>
          </a:bodyPr>
          <a:lstStyle/>
          <a:p>
            <a:pPr indent="270510" algn="l">
              <a:spcAft>
                <a:spcPts val="0"/>
              </a:spcAft>
              <a:tabLst>
                <a:tab pos="630555" algn="l"/>
              </a:tabLst>
            </a:pPr>
            <a:r>
              <a:rPr lang="ru-RU" sz="2800" b="1" i="1" dirty="0" err="1">
                <a:solidFill>
                  <a:srgbClr val="00B050"/>
                </a:solidFill>
                <a:latin typeface="Times New Roman"/>
                <a:ea typeface="Calibri"/>
              </a:rPr>
              <a:t>Вступ</a:t>
            </a:r>
            <a:r>
              <a:rPr lang="ru-RU" sz="2400" b="1" i="1" dirty="0">
                <a:solidFill>
                  <a:srgbClr val="000000"/>
                </a:solidFill>
                <a:latin typeface="Times New Roman"/>
                <a:ea typeface="Calibri"/>
              </a:rPr>
              <a:t> </a:t>
            </a:r>
            <a:r>
              <a:rPr lang="ru-RU" sz="2400" dirty="0" err="1">
                <a:solidFill>
                  <a:srgbClr val="000000"/>
                </a:solidFill>
                <a:latin typeface="Times New Roman"/>
                <a:ea typeface="Calibri"/>
              </a:rPr>
              <a:t>розташовують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після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переліку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скорочень</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r>
            <a:br>
              <a:rPr lang="ru-RU" sz="2400" dirty="0" smtClean="0">
                <a:solidFill>
                  <a:srgbClr val="000000"/>
                </a:solidFill>
                <a:latin typeface="Times New Roman"/>
                <a:ea typeface="Calibri"/>
              </a:rPr>
            </a:br>
            <a:r>
              <a:rPr lang="ru-RU" sz="2400" dirty="0" err="1" smtClean="0">
                <a:solidFill>
                  <a:srgbClr val="000000"/>
                </a:solidFill>
                <a:latin typeface="Times New Roman"/>
                <a:ea typeface="Calibri"/>
              </a:rPr>
              <a:t>умовних</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познак</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символів</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одиниць</a:t>
            </a:r>
            <a:r>
              <a:rPr lang="ru-RU" sz="2400" dirty="0">
                <a:solidFill>
                  <a:srgbClr val="000000"/>
                </a:solidFill>
                <a:latin typeface="Times New Roman"/>
                <a:ea typeface="Calibri"/>
              </a:rPr>
              <a:t> і </a:t>
            </a:r>
            <a:r>
              <a:rPr lang="ru-RU" sz="2400" dirty="0" err="1">
                <a:solidFill>
                  <a:srgbClr val="000000"/>
                </a:solidFill>
                <a:latin typeface="Times New Roman"/>
                <a:ea typeface="Calibri"/>
              </a:rPr>
              <a:t>термінів</a:t>
            </a:r>
            <a:r>
              <a:rPr lang="ru-RU" sz="2400" dirty="0">
                <a:solidFill>
                  <a:srgbClr val="000000"/>
                </a:solidFill>
                <a:latin typeface="Times New Roman"/>
                <a:ea typeface="Calibri"/>
              </a:rPr>
              <a:t> на </a:t>
            </a:r>
            <a:r>
              <a:rPr lang="ru-RU" sz="2400" dirty="0" smtClean="0">
                <a:solidFill>
                  <a:srgbClr val="000000"/>
                </a:solidFill>
                <a:latin typeface="Times New Roman"/>
                <a:ea typeface="Calibri"/>
              </a:rPr>
              <a:t/>
            </a:r>
            <a:br>
              <a:rPr lang="ru-RU" sz="2400" dirty="0" smtClean="0">
                <a:solidFill>
                  <a:srgbClr val="000000"/>
                </a:solidFill>
                <a:latin typeface="Times New Roman"/>
                <a:ea typeface="Calibri"/>
              </a:rPr>
            </a:br>
            <a:r>
              <a:rPr lang="ru-RU" sz="2400" dirty="0" err="1" smtClean="0">
                <a:solidFill>
                  <a:srgbClr val="000000"/>
                </a:solidFill>
                <a:latin typeface="Times New Roman"/>
                <a:ea typeface="Calibri"/>
              </a:rPr>
              <a:t>окремій</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сторінці</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smtClean="0">
                <a:solidFill>
                  <a:srgbClr val="000000"/>
                </a:solidFill>
                <a:latin typeface="Times New Roman"/>
                <a:ea typeface="Calibri"/>
              </a:rPr>
              <a:t>У </a:t>
            </a:r>
            <a:r>
              <a:rPr lang="ru-RU" sz="2400" dirty="0" err="1">
                <a:solidFill>
                  <a:srgbClr val="000000"/>
                </a:solidFill>
                <a:latin typeface="Times New Roman"/>
                <a:ea typeface="Calibri"/>
              </a:rPr>
              <a:t>вступі</a:t>
            </a:r>
            <a:r>
              <a:rPr lang="ru-RU" sz="2400" dirty="0">
                <a:solidFill>
                  <a:srgbClr val="000000"/>
                </a:solidFill>
                <a:latin typeface="Times New Roman"/>
                <a:ea typeface="Calibri"/>
              </a:rPr>
              <a:t> коротко </a:t>
            </a:r>
            <a:r>
              <a:rPr lang="ru-RU" sz="2400" dirty="0" err="1">
                <a:solidFill>
                  <a:srgbClr val="000000"/>
                </a:solidFill>
                <a:latin typeface="Times New Roman"/>
                <a:ea typeface="Calibri"/>
              </a:rPr>
              <a:t>викладають</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оцінку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сучасного</a:t>
            </a:r>
            <a:r>
              <a:rPr lang="ru-RU" sz="2400" dirty="0">
                <a:solidFill>
                  <a:srgbClr val="000000"/>
                </a:solidFill>
                <a:latin typeface="Times New Roman"/>
                <a:ea typeface="Calibri"/>
              </a:rPr>
              <a:t> стану </a:t>
            </a:r>
            <a:r>
              <a:rPr lang="ru-RU" sz="2400" dirty="0" err="1">
                <a:solidFill>
                  <a:srgbClr val="000000"/>
                </a:solidFill>
                <a:latin typeface="Times New Roman"/>
                <a:ea typeface="Calibri"/>
              </a:rPr>
              <a:t>об'єкта</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дослідження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або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розробки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розкриваючи</a:t>
            </a:r>
            <a:r>
              <a:rPr lang="ru-RU" sz="2400" dirty="0">
                <a:solidFill>
                  <a:srgbClr val="000000"/>
                </a:solidFill>
                <a:latin typeface="Times New Roman"/>
                <a:ea typeface="Calibri"/>
              </a:rPr>
              <a:t> практично </a:t>
            </a:r>
            <a:r>
              <a:rPr lang="ru-RU" sz="2400" dirty="0" err="1">
                <a:solidFill>
                  <a:srgbClr val="000000"/>
                </a:solidFill>
                <a:latin typeface="Times New Roman"/>
                <a:ea typeface="Calibri"/>
              </a:rPr>
              <a:t>розв'язані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завдання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провідними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науковими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установами</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організаціями</a:t>
            </a:r>
            <a:r>
              <a:rPr lang="ru-RU" sz="2400" dirty="0">
                <a:solidFill>
                  <a:srgbClr val="000000"/>
                </a:solidFill>
                <a:latin typeface="Times New Roman"/>
                <a:ea typeface="Calibri"/>
              </a:rPr>
              <a:t>, а </a:t>
            </a:r>
            <a:r>
              <a:rPr lang="ru-RU" sz="2400" dirty="0" err="1">
                <a:solidFill>
                  <a:srgbClr val="000000"/>
                </a:solidFill>
                <a:latin typeface="Times New Roman"/>
                <a:ea typeface="Calibri"/>
              </a:rPr>
              <a:t>також</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провідними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вченими</a:t>
            </a:r>
            <a:r>
              <a:rPr lang="ru-RU" sz="2400" dirty="0">
                <a:solidFill>
                  <a:srgbClr val="000000"/>
                </a:solidFill>
                <a:latin typeface="Times New Roman"/>
                <a:ea typeface="Calibri"/>
              </a:rPr>
              <a:t> й </a:t>
            </a:r>
            <a:r>
              <a:rPr lang="ru-RU" sz="2400" dirty="0" err="1">
                <a:solidFill>
                  <a:srgbClr val="000000"/>
                </a:solidFill>
                <a:latin typeface="Times New Roman"/>
                <a:ea typeface="Calibri"/>
              </a:rPr>
              <a:t>фахівцями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певної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галузі</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світові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тенденції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вирішення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сформульованих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завдань</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актуальність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цієї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роботи</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підставу</a:t>
            </a:r>
            <a:r>
              <a:rPr lang="ru-RU" sz="2400" dirty="0">
                <a:solidFill>
                  <a:srgbClr val="000000"/>
                </a:solidFill>
                <a:latin typeface="Times New Roman"/>
                <a:ea typeface="Calibri"/>
              </a:rPr>
              <a:t> для </a:t>
            </a:r>
            <a:r>
              <a:rPr lang="ru-RU" sz="2400" dirty="0" err="1">
                <a:solidFill>
                  <a:srgbClr val="000000"/>
                </a:solidFill>
                <a:latin typeface="Times New Roman"/>
                <a:ea typeface="Calibri"/>
              </a:rPr>
              <a:t>її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виконання</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мету </a:t>
            </a:r>
            <a:r>
              <a:rPr lang="ru-RU" sz="2400" dirty="0" err="1">
                <a:solidFill>
                  <a:srgbClr val="000000"/>
                </a:solidFill>
                <a:latin typeface="Times New Roman"/>
                <a:ea typeface="Calibri"/>
              </a:rPr>
              <a:t>роботи</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галузь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застосування</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взаємозв’язок</a:t>
            </a:r>
            <a:r>
              <a:rPr lang="ru-RU" sz="2400" dirty="0">
                <a:solidFill>
                  <a:srgbClr val="000000"/>
                </a:solidFill>
                <a:latin typeface="Times New Roman"/>
                <a:ea typeface="Calibri"/>
              </a:rPr>
              <a:t> з </a:t>
            </a:r>
            <a:r>
              <a:rPr lang="ru-RU" sz="2400" dirty="0" err="1">
                <a:solidFill>
                  <a:srgbClr val="000000"/>
                </a:solidFill>
                <a:latin typeface="Times New Roman"/>
                <a:ea typeface="Calibri"/>
              </a:rPr>
              <a:t>іншими</a:t>
            </a:r>
            <a:r>
              <a:rPr lang="ru-RU" sz="2400" dirty="0">
                <a:solidFill>
                  <a:srgbClr val="000000"/>
                </a:solidFill>
                <a:latin typeface="Times New Roman"/>
                <a:ea typeface="Calibri"/>
              </a:rPr>
              <a:t> роботами</a:t>
            </a:r>
            <a:r>
              <a:rPr lang="ru-RU" sz="2400" dirty="0" smtClean="0">
                <a:solidFill>
                  <a:srgbClr val="000000"/>
                </a:solidFill>
                <a:latin typeface="Times New Roman"/>
                <a:ea typeface="Calibri"/>
              </a:rPr>
              <a:t>.</a:t>
            </a:r>
            <a:br>
              <a:rPr lang="ru-RU" sz="2400" dirty="0" smtClean="0">
                <a:solidFill>
                  <a:srgbClr val="000000"/>
                </a:solidFill>
                <a:latin typeface="Times New Roman"/>
                <a:ea typeface="Calibri"/>
              </a:rPr>
            </a:br>
            <a:r>
              <a:rPr lang="uk-UA" sz="2800" i="1" u="sng" dirty="0">
                <a:latin typeface="Times New Roman" panose="02020603050405020304" pitchFamily="18" charset="0"/>
                <a:cs typeface="Times New Roman" panose="02020603050405020304" pitchFamily="18" charset="0"/>
              </a:rPr>
              <a:t>Суть звіту</a:t>
            </a:r>
            <a:r>
              <a:rPr lang="uk-UA" sz="2800" u="sng" dirty="0">
                <a:latin typeface="Times New Roman" panose="02020603050405020304" pitchFamily="18" charset="0"/>
                <a:cs typeface="Times New Roman" panose="02020603050405020304" pitchFamily="18" charset="0"/>
              </a:rPr>
              <a:t> викладають, поділяючи матеріал на розділи, які можуть поділятися на підрозділи, пункти та підпункти.</a:t>
            </a:r>
            <a:endParaRPr lang="ru-RU" sz="2800" u="sng" dirty="0">
              <a:solidFill>
                <a:srgbClr val="000000"/>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5635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7355160" cy="6034682"/>
          </a:xfrm>
        </p:spPr>
        <p:txBody>
          <a:bodyPr>
            <a:normAutofit/>
          </a:bodyPr>
          <a:lstStyle/>
          <a:p>
            <a:pPr indent="270510" algn="l">
              <a:spcAft>
                <a:spcPts val="0"/>
              </a:spcAft>
              <a:tabLst>
                <a:tab pos="630555" algn="l"/>
              </a:tabLst>
            </a:pPr>
            <a:r>
              <a:rPr lang="ru-RU" sz="2400" b="1" i="1" dirty="0" err="1">
                <a:solidFill>
                  <a:srgbClr val="FF0000"/>
                </a:solidFill>
                <a:latin typeface="Times New Roman"/>
                <a:ea typeface="Calibri"/>
              </a:rPr>
              <a:t>Висновки</a:t>
            </a:r>
            <a:r>
              <a:rPr lang="ru-RU" sz="2400" i="1" dirty="0">
                <a:solidFill>
                  <a:srgbClr val="000000"/>
                </a:solidFill>
                <a:latin typeface="Times New Roman"/>
                <a:ea typeface="Calibri"/>
              </a:rPr>
              <a:t> </a:t>
            </a:r>
            <a:r>
              <a:rPr lang="ru-RU" sz="2400" dirty="0" err="1">
                <a:solidFill>
                  <a:srgbClr val="000000"/>
                </a:solidFill>
                <a:latin typeface="Times New Roman"/>
                <a:ea typeface="Calibri"/>
              </a:rPr>
              <a:t>розміщують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починаючи</a:t>
            </a:r>
            <a:r>
              <a:rPr lang="ru-RU" sz="2400" dirty="0">
                <a:solidFill>
                  <a:srgbClr val="000000"/>
                </a:solidFill>
                <a:latin typeface="Times New Roman"/>
                <a:ea typeface="Calibri"/>
              </a:rPr>
              <a:t> з </a:t>
            </a:r>
            <a:r>
              <a:rPr lang="ru-RU" sz="2400" dirty="0" err="1">
                <a:solidFill>
                  <a:srgbClr val="000000"/>
                </a:solidFill>
                <a:latin typeface="Times New Roman"/>
                <a:ea typeface="Calibri"/>
              </a:rPr>
              <a:t>нової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після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викладення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суті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b="1" dirty="0" smtClean="0">
                <a:solidFill>
                  <a:srgbClr val="000000"/>
                </a:solidFill>
                <a:latin typeface="Times New Roman"/>
                <a:ea typeface="Calibri"/>
              </a:rPr>
              <a:t>У </a:t>
            </a:r>
            <a:r>
              <a:rPr lang="ru-RU" sz="2400" b="1" dirty="0" err="1">
                <a:solidFill>
                  <a:srgbClr val="000000"/>
                </a:solidFill>
                <a:latin typeface="Times New Roman"/>
                <a:ea typeface="Calibri"/>
              </a:rPr>
              <a:t>висновках</a:t>
            </a:r>
            <a:r>
              <a:rPr lang="ru-RU" sz="2400" b="1" dirty="0">
                <a:solidFill>
                  <a:srgbClr val="000000"/>
                </a:solidFill>
                <a:latin typeface="Times New Roman"/>
                <a:ea typeface="Calibri"/>
              </a:rPr>
              <a:t> </a:t>
            </a:r>
            <a:r>
              <a:rPr lang="ru-RU" sz="2400" b="1" dirty="0" err="1">
                <a:solidFill>
                  <a:srgbClr val="000000"/>
                </a:solidFill>
                <a:latin typeface="Times New Roman"/>
                <a:ea typeface="Calibri"/>
              </a:rPr>
              <a:t>наводять</a:t>
            </a:r>
            <a:r>
              <a:rPr lang="ru-RU" sz="2400" b="1" dirty="0">
                <a:solidFill>
                  <a:srgbClr val="000000"/>
                </a:solidFill>
                <a:latin typeface="Times New Roman"/>
                <a:ea typeface="Calibri"/>
              </a:rPr>
              <a:t>: </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оцінку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одержаних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результатів</a:t>
            </a:r>
            <a:r>
              <a:rPr lang="ru-RU" sz="2400" dirty="0">
                <a:solidFill>
                  <a:srgbClr val="000000"/>
                </a:solidFill>
                <a:latin typeface="Times New Roman"/>
                <a:ea typeface="Calibri"/>
              </a:rPr>
              <a:t> і </a:t>
            </a:r>
            <a:r>
              <a:rPr lang="ru-RU" sz="2400" dirty="0" err="1">
                <a:solidFill>
                  <a:srgbClr val="000000"/>
                </a:solidFill>
                <a:latin typeface="Times New Roman"/>
                <a:ea typeface="Calibri"/>
              </a:rPr>
              <a:t>їх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відповідність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сучасному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рівню</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наукових</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технічних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знань</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ступінь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впровадження</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можливі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галузі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використання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результатів</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роботи</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інформацію</a:t>
            </a:r>
            <a:r>
              <a:rPr lang="ru-RU" sz="2400" dirty="0">
                <a:solidFill>
                  <a:srgbClr val="000000"/>
                </a:solidFill>
                <a:latin typeface="Times New Roman"/>
                <a:ea typeface="Calibri"/>
              </a:rPr>
              <a:t> </a:t>
            </a:r>
            <a:r>
              <a:rPr lang="ru-RU" sz="2400" dirty="0" err="1">
                <a:solidFill>
                  <a:srgbClr val="000000"/>
                </a:solidFill>
                <a:latin typeface="Times New Roman"/>
                <a:ea typeface="Calibri"/>
              </a:rPr>
              <a:t>щодо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створення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нових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видів</a:t>
            </a:r>
            <a:r>
              <a:rPr lang="ru-RU" sz="2400" dirty="0">
                <a:solidFill>
                  <a:srgbClr val="000000"/>
                </a:solidFill>
                <a:latin typeface="Times New Roman"/>
                <a:ea typeface="Calibri"/>
              </a:rPr>
              <a:t> </a:t>
            </a:r>
            <a:r>
              <a:rPr lang="ru-RU" sz="2400" dirty="0" err="1">
                <a:solidFill>
                  <a:srgbClr val="000000"/>
                </a:solidFill>
                <a:latin typeface="Times New Roman"/>
                <a:ea typeface="Calibri"/>
              </a:rPr>
              <a:t>техніки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приладів</a:t>
            </a:r>
            <a:r>
              <a:rPr lang="ru-RU" sz="2400" dirty="0">
                <a:solidFill>
                  <a:srgbClr val="000000"/>
                </a:solidFill>
                <a:latin typeface="Times New Roman"/>
                <a:ea typeface="Calibri"/>
              </a:rPr>
              <a:t> </a:t>
            </a:r>
            <a:r>
              <a:rPr lang="ru-RU" sz="2400" dirty="0" err="1">
                <a:solidFill>
                  <a:srgbClr val="000000"/>
                </a:solidFill>
                <a:latin typeface="Times New Roman"/>
                <a:ea typeface="Calibri"/>
              </a:rPr>
              <a:t>тощо</a:t>
            </a:r>
            <a:r>
              <a:rPr lang="ru-RU" sz="2400" dirty="0">
                <a:solidFill>
                  <a:srgbClr val="000000"/>
                </a:solidFill>
                <a:latin typeface="Times New Roman"/>
                <a:ea typeface="Calibri"/>
              </a:rPr>
              <a:t> та  </a:t>
            </a:r>
            <a:r>
              <a:rPr lang="ru-RU" sz="2400" dirty="0" err="1">
                <a:solidFill>
                  <a:srgbClr val="000000"/>
                </a:solidFill>
                <a:latin typeface="Times New Roman"/>
                <a:ea typeface="Calibri"/>
              </a:rPr>
              <a:t>розроблення</a:t>
            </a:r>
            <a:r>
              <a:rPr lang="ru-RU" sz="2400" dirty="0">
                <a:solidFill>
                  <a:srgbClr val="000000"/>
                </a:solidFill>
                <a:latin typeface="Times New Roman"/>
                <a:ea typeface="Calibri"/>
              </a:rPr>
              <a:t>  методики </a:t>
            </a:r>
            <a:r>
              <a:rPr lang="ru-RU" sz="2400" dirty="0" err="1">
                <a:solidFill>
                  <a:srgbClr val="000000"/>
                </a:solidFill>
                <a:latin typeface="Times New Roman"/>
                <a:ea typeface="Calibri"/>
              </a:rPr>
              <a:t>проведення</a:t>
            </a:r>
            <a:r>
              <a:rPr lang="ru-RU" sz="2400" dirty="0">
                <a:solidFill>
                  <a:srgbClr val="000000"/>
                </a:solidFill>
                <a:latin typeface="Times New Roman"/>
                <a:ea typeface="Calibri"/>
              </a:rPr>
              <a:t> ними </a:t>
            </a:r>
            <a:r>
              <a:rPr lang="ru-RU" sz="2400" dirty="0" err="1">
                <a:solidFill>
                  <a:srgbClr val="000000"/>
                </a:solidFill>
                <a:latin typeface="Times New Roman"/>
                <a:ea typeface="Calibri"/>
              </a:rPr>
              <a:t>вимірювань</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наукову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науково-технічну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соціально-економічну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значущість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роботи</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a:solidFill>
                  <a:srgbClr val="000000"/>
                </a:solidFill>
                <a:latin typeface="Times New Roman"/>
                <a:ea typeface="Calibri"/>
              </a:rPr>
              <a:t>- </a:t>
            </a:r>
            <a:r>
              <a:rPr lang="ru-RU" sz="2400" dirty="0" err="1">
                <a:solidFill>
                  <a:srgbClr val="000000"/>
                </a:solidFill>
                <a:latin typeface="Times New Roman"/>
                <a:ea typeface="Calibri"/>
              </a:rPr>
              <a:t>доцільність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продовження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досліджень</a:t>
            </a:r>
            <a:r>
              <a:rPr lang="ru-RU" sz="2400" dirty="0">
                <a:solidFill>
                  <a:srgbClr val="000000"/>
                </a:solidFill>
                <a:latin typeface="Times New Roman"/>
                <a:ea typeface="Calibri"/>
              </a:rPr>
              <a:t> за </a:t>
            </a:r>
            <a:r>
              <a:rPr lang="ru-RU" sz="2400" dirty="0" err="1">
                <a:solidFill>
                  <a:srgbClr val="000000"/>
                </a:solidFill>
                <a:latin typeface="Times New Roman"/>
                <a:ea typeface="Calibri"/>
              </a:rPr>
              <a:t>відповідною</a:t>
            </a:r>
            <a:r>
              <a:rPr lang="ru-RU" sz="2400" dirty="0">
                <a:solidFill>
                  <a:srgbClr val="000000"/>
                </a:solidFill>
                <a:latin typeface="Times New Roman"/>
                <a:ea typeface="Calibri"/>
              </a:rPr>
              <a:t> тематикою </a:t>
            </a:r>
            <a:r>
              <a:rPr lang="ru-RU" sz="2400" dirty="0" err="1">
                <a:solidFill>
                  <a:srgbClr val="000000"/>
                </a:solidFill>
                <a:latin typeface="Times New Roman"/>
                <a:ea typeface="Calibri"/>
              </a:rPr>
              <a:t>тощо</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35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892" y="0"/>
            <a:ext cx="9149892" cy="6773063"/>
          </a:xfrm>
          <a:prstGeom prst="rect">
            <a:avLst/>
          </a:prstGeom>
        </p:spPr>
      </p:pic>
      <p:sp>
        <p:nvSpPr>
          <p:cNvPr id="2" name="Заголовок 1"/>
          <p:cNvSpPr>
            <a:spLocks noGrp="1"/>
          </p:cNvSpPr>
          <p:nvPr>
            <p:ph type="title"/>
          </p:nvPr>
        </p:nvSpPr>
        <p:spPr>
          <a:xfrm>
            <a:off x="457200" y="274638"/>
            <a:ext cx="8229600" cy="6466730"/>
          </a:xfrm>
        </p:spPr>
        <p:txBody>
          <a:bodyPr>
            <a:normAutofit/>
          </a:bodyPr>
          <a:lstStyle/>
          <a:p>
            <a:pPr indent="270510" algn="l">
              <a:spcAft>
                <a:spcPts val="0"/>
              </a:spcAft>
              <a:tabLst>
                <a:tab pos="630555" algn="l"/>
              </a:tabLst>
            </a:pPr>
            <a:r>
              <a:rPr lang="ru-RU" sz="2400" b="1" i="1" dirty="0" err="1" smtClean="0">
                <a:solidFill>
                  <a:srgbClr val="7030A0"/>
                </a:solidFill>
                <a:latin typeface="Times New Roman"/>
                <a:ea typeface="Calibri"/>
              </a:rPr>
              <a:t>Рекомендації</a:t>
            </a:r>
            <a:r>
              <a:rPr lang="uk-UA" sz="2400" b="1" i="1" dirty="0">
                <a:solidFill>
                  <a:srgbClr val="7030A0"/>
                </a:solidFill>
                <a:latin typeface="Times New Roman"/>
                <a:ea typeface="Calibri"/>
              </a:rPr>
              <a:t> </a:t>
            </a:r>
            <a:r>
              <a:rPr lang="ru-RU" sz="2400" dirty="0" err="1" smtClean="0">
                <a:solidFill>
                  <a:srgbClr val="000000"/>
                </a:solidFill>
                <a:latin typeface="Times New Roman"/>
                <a:ea typeface="Calibri"/>
              </a:rPr>
              <a:t>подають</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після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висновків</a:t>
            </a:r>
            <a:r>
              <a:rPr lang="ru-RU" sz="2400" dirty="0">
                <a:solidFill>
                  <a:srgbClr val="000000"/>
                </a:solidFill>
                <a:latin typeface="Times New Roman"/>
                <a:ea typeface="Calibri"/>
              </a:rPr>
              <a:t> з </a:t>
            </a:r>
            <a:r>
              <a:rPr lang="ru-RU" sz="2400" dirty="0" err="1">
                <a:solidFill>
                  <a:srgbClr val="000000"/>
                </a:solidFill>
                <a:latin typeface="Times New Roman"/>
                <a:ea typeface="Calibri"/>
              </a:rPr>
              <a:t>нової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рекомендаціях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наводять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необхідність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проведення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подальших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робіт</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приділяючи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основну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увагу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пропозиціям</a:t>
            </a:r>
            <a:r>
              <a:rPr lang="ru-RU" sz="2400" dirty="0">
                <a:solidFill>
                  <a:srgbClr val="000000"/>
                </a:solidFill>
                <a:latin typeface="Times New Roman"/>
                <a:ea typeface="Calibri"/>
              </a:rPr>
              <a:t> </a:t>
            </a:r>
            <a:r>
              <a:rPr lang="ru-RU" sz="2400" dirty="0" err="1">
                <a:solidFill>
                  <a:srgbClr val="000000"/>
                </a:solidFill>
                <a:latin typeface="Times New Roman"/>
                <a:ea typeface="Calibri"/>
              </a:rPr>
              <a:t>щодо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ефективного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використання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результатів</a:t>
            </a:r>
            <a:r>
              <a:rPr lang="ru-RU" sz="2400" dirty="0">
                <a:solidFill>
                  <a:srgbClr val="000000"/>
                </a:solidFill>
                <a:latin typeface="Times New Roman"/>
                <a:ea typeface="Calibri"/>
              </a:rPr>
              <a:t> </a:t>
            </a:r>
            <a:r>
              <a:rPr lang="ru-RU" sz="2400" dirty="0" err="1" smtClean="0">
                <a:solidFill>
                  <a:srgbClr val="000000"/>
                </a:solidFill>
                <a:latin typeface="Times New Roman"/>
                <a:ea typeface="Calibri"/>
              </a:rPr>
              <a:t>дослідження</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Рекомендації</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повинні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мати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конкретний</a:t>
            </a:r>
            <a:r>
              <a:rPr lang="ru-RU" sz="2400" dirty="0">
                <a:solidFill>
                  <a:srgbClr val="000000"/>
                </a:solidFill>
                <a:latin typeface="Times New Roman"/>
                <a:ea typeface="Calibri"/>
              </a:rPr>
              <a:t> характер і бути </a:t>
            </a:r>
            <a:r>
              <a:rPr lang="ru-RU" sz="2400" dirty="0" err="1">
                <a:solidFill>
                  <a:srgbClr val="000000"/>
                </a:solidFill>
                <a:latin typeface="Times New Roman"/>
                <a:ea typeface="Calibri"/>
              </a:rPr>
              <a:t>повністю</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підтверджені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звітною</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роботою</a:t>
            </a:r>
            <a:r>
              <a:rPr lang="ru-RU" sz="2400" dirty="0">
                <a:solidFill>
                  <a:srgbClr val="000000"/>
                </a:solidFill>
                <a:latin typeface="Times New Roman"/>
                <a:ea typeface="Calibri"/>
              </a:rPr>
              <a:t>. За </a:t>
            </a:r>
            <a:r>
              <a:rPr lang="ru-RU" sz="2400" dirty="0" err="1">
                <a:solidFill>
                  <a:srgbClr val="000000"/>
                </a:solidFill>
                <a:latin typeface="Times New Roman"/>
                <a:ea typeface="Calibri"/>
              </a:rPr>
              <a:t>необхідності</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рекомендаціях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можуть</a:t>
            </a:r>
            <a:r>
              <a:rPr lang="ru-RU" sz="2400" dirty="0">
                <a:solidFill>
                  <a:srgbClr val="000000"/>
                </a:solidFill>
                <a:latin typeface="Times New Roman"/>
                <a:ea typeface="Calibri"/>
              </a:rPr>
              <a:t> бути </a:t>
            </a:r>
            <a:r>
              <a:rPr lang="ru-RU" sz="2400" dirty="0" err="1">
                <a:solidFill>
                  <a:srgbClr val="000000"/>
                </a:solidFill>
                <a:latin typeface="Times New Roman"/>
                <a:ea typeface="Calibri"/>
              </a:rPr>
              <a:t>подані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додаткові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розрахунки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які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наводять</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додатку</a:t>
            </a:r>
            <a:r>
              <a:rPr lang="ru-RU" sz="2400" dirty="0">
                <a:solidFill>
                  <a:srgbClr val="000000"/>
                </a:solidFill>
                <a:latin typeface="Times New Roman"/>
                <a:ea typeface="Calibri"/>
              </a:rPr>
              <a:t> до </a:t>
            </a:r>
            <a:r>
              <a:rPr lang="ru-RU" sz="2400" dirty="0" err="1">
                <a:solidFill>
                  <a:srgbClr val="000000"/>
                </a:solidFill>
                <a:latin typeface="Times New Roman"/>
                <a:ea typeface="Calibri"/>
              </a:rPr>
              <a:t>звіту</a:t>
            </a:r>
            <a:r>
              <a:rPr lang="ru-RU" sz="2400" dirty="0" smtClean="0">
                <a:solidFill>
                  <a:srgbClr val="000000"/>
                </a:solidFill>
                <a:latin typeface="Times New Roman"/>
                <a:ea typeface="Calibri"/>
              </a:rPr>
              <a:t>.</a:t>
            </a:r>
            <a:br>
              <a:rPr lang="ru-RU" sz="2400" dirty="0" smtClean="0">
                <a:solidFill>
                  <a:srgbClr val="000000"/>
                </a:solidFill>
                <a:latin typeface="Times New Roman"/>
                <a:ea typeface="Calibri"/>
              </a:rPr>
            </a:br>
            <a:r>
              <a:rPr lang="ru-RU" sz="2400" dirty="0" smtClean="0">
                <a:solidFill>
                  <a:srgbClr val="000000"/>
                </a:solidFill>
                <a:latin typeface="Times New Roman"/>
                <a:ea typeface="Calibri"/>
              </a:rPr>
              <a:t>	</a:t>
            </a:r>
            <a:r>
              <a:rPr lang="ru-RU" sz="2400" b="1" dirty="0" err="1" smtClean="0">
                <a:solidFill>
                  <a:srgbClr val="0070C0"/>
                </a:solidFill>
                <a:latin typeface="Times New Roman"/>
                <a:ea typeface="Calibri"/>
              </a:rPr>
              <a:t>Бібліографічні</a:t>
            </a:r>
            <a:r>
              <a:rPr lang="ru-RU" sz="2400" b="1" dirty="0" smtClean="0">
                <a:solidFill>
                  <a:srgbClr val="0070C0"/>
                </a:solidFill>
                <a:latin typeface="Times New Roman"/>
                <a:ea typeface="Calibri"/>
              </a:rPr>
              <a:t> </a:t>
            </a:r>
            <a:r>
              <a:rPr lang="ru-RU" sz="2400" b="1" dirty="0">
                <a:solidFill>
                  <a:srgbClr val="0070C0"/>
                </a:solidFill>
                <a:latin typeface="Times New Roman"/>
                <a:ea typeface="Calibri"/>
              </a:rPr>
              <a:t>описи </a:t>
            </a:r>
            <a:r>
              <a:rPr lang="ru-RU" sz="2400" dirty="0">
                <a:solidFill>
                  <a:srgbClr val="000000"/>
                </a:solidFill>
                <a:latin typeface="Times New Roman"/>
                <a:ea typeface="Calibri"/>
              </a:rPr>
              <a:t>в </a:t>
            </a:r>
            <a:r>
              <a:rPr lang="ru-RU" sz="2400" dirty="0" err="1">
                <a:solidFill>
                  <a:srgbClr val="000000"/>
                </a:solidFill>
                <a:latin typeface="Times New Roman"/>
                <a:ea typeface="Calibri"/>
              </a:rPr>
              <a:t>переліку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джерел</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посилання</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подають</a:t>
            </a:r>
            <a:r>
              <a:rPr lang="ru-RU" sz="2400" dirty="0" smtClean="0">
                <a:solidFill>
                  <a:srgbClr val="000000"/>
                </a:solidFill>
                <a:latin typeface="Times New Roman"/>
                <a:ea typeface="Calibri"/>
              </a:rPr>
              <a:t> </a:t>
            </a:r>
            <a:r>
              <a:rPr lang="ru-RU" sz="2400" dirty="0">
                <a:solidFill>
                  <a:srgbClr val="000000"/>
                </a:solidFill>
                <a:latin typeface="Times New Roman"/>
                <a:ea typeface="Calibri"/>
              </a:rPr>
              <a:t>у порядку, за </a:t>
            </a:r>
            <a:r>
              <a:rPr lang="ru-RU" sz="2400" dirty="0" err="1">
                <a:solidFill>
                  <a:srgbClr val="000000"/>
                </a:solidFill>
                <a:latin typeface="Times New Roman"/>
                <a:ea typeface="Calibri"/>
              </a:rPr>
              <a:t>яким</a:t>
            </a:r>
            <a:r>
              <a:rPr lang="ru-RU" sz="2400" dirty="0">
                <a:solidFill>
                  <a:srgbClr val="000000"/>
                </a:solidFill>
                <a:latin typeface="Times New Roman"/>
                <a:ea typeface="Calibri"/>
              </a:rPr>
              <a:t> вони </a:t>
            </a:r>
            <a:r>
              <a:rPr lang="ru-RU" sz="2400" dirty="0" err="1">
                <a:solidFill>
                  <a:srgbClr val="000000"/>
                </a:solidFill>
                <a:latin typeface="Times New Roman"/>
                <a:ea typeface="Calibri"/>
              </a:rPr>
              <a:t>вперше</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згадуються</a:t>
            </a:r>
            <a:r>
              <a:rPr lang="ru-RU" sz="2400" dirty="0">
                <a:solidFill>
                  <a:srgbClr val="000000"/>
                </a:solidFill>
                <a:latin typeface="Times New Roman"/>
                <a:ea typeface="Calibri"/>
              </a:rPr>
              <a:t> в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тексті</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r>
            <a:br>
              <a:rPr lang="ru-RU" sz="2400" dirty="0" smtClean="0">
                <a:solidFill>
                  <a:srgbClr val="000000"/>
                </a:solidFill>
                <a:latin typeface="Times New Roman"/>
                <a:ea typeface="Calibri"/>
              </a:rPr>
            </a:b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Джерела</a:t>
            </a:r>
            <a:r>
              <a:rPr lang="ru-RU" sz="2400" dirty="0">
                <a:solidFill>
                  <a:srgbClr val="000000"/>
                </a:solidFill>
                <a:latin typeface="Times New Roman"/>
                <a:ea typeface="Calibri"/>
              </a:rPr>
              <a:t>, на </a:t>
            </a:r>
            <a:r>
              <a:rPr lang="ru-RU" sz="2400" dirty="0" err="1">
                <a:solidFill>
                  <a:srgbClr val="000000"/>
                </a:solidFill>
                <a:latin typeface="Times New Roman"/>
                <a:ea typeface="Calibri"/>
              </a:rPr>
              <a:t>які</a:t>
            </a:r>
            <a:r>
              <a:rPr lang="ru-RU" sz="2400" dirty="0">
                <a:solidFill>
                  <a:srgbClr val="000000"/>
                </a:solidFill>
                <a:latin typeface="Times New Roman"/>
                <a:ea typeface="Calibri"/>
              </a:rPr>
              <a:t> є </a:t>
            </a:r>
            <a:r>
              <a:rPr lang="ru-RU" sz="2400" dirty="0" err="1">
                <a:solidFill>
                  <a:srgbClr val="000000"/>
                </a:solidFill>
                <a:latin typeface="Times New Roman"/>
                <a:ea typeface="Calibri"/>
              </a:rPr>
              <a:t>посилання</a:t>
            </a:r>
            <a:r>
              <a:rPr lang="ru-RU" sz="2400" dirty="0">
                <a:solidFill>
                  <a:srgbClr val="000000"/>
                </a:solidFill>
                <a:latin typeface="Times New Roman"/>
                <a:ea typeface="Calibri"/>
              </a:rPr>
              <a:t> </a:t>
            </a:r>
            <a:r>
              <a:rPr lang="ru-RU" sz="2400" dirty="0" err="1" smtClean="0">
                <a:solidFill>
                  <a:srgbClr val="000000"/>
                </a:solidFill>
                <a:latin typeface="Times New Roman"/>
                <a:ea typeface="Calibri"/>
              </a:rPr>
              <a:t>тільки</a:t>
            </a:r>
            <a:r>
              <a:rPr lang="ru-RU" sz="2400" dirty="0" smtClean="0">
                <a:solidFill>
                  <a:srgbClr val="000000"/>
                </a:solidFill>
                <a:latin typeface="Times New Roman"/>
                <a:ea typeface="Calibri"/>
              </a:rPr>
              <a:t> </a:t>
            </a:r>
            <a:r>
              <a:rPr lang="ru-RU" sz="2400" dirty="0">
                <a:solidFill>
                  <a:srgbClr val="000000"/>
                </a:solidFill>
                <a:latin typeface="Times New Roman"/>
                <a:ea typeface="Calibri"/>
              </a:rPr>
              <a:t>в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додатку</a:t>
            </a:r>
            <a:r>
              <a:rPr lang="ru-RU" sz="2400" dirty="0">
                <a:solidFill>
                  <a:srgbClr val="000000"/>
                </a:solidFill>
                <a:latin typeface="Times New Roman"/>
                <a:ea typeface="Calibri"/>
              </a:rPr>
              <a:t>, </a:t>
            </a:r>
            <a:r>
              <a:rPr lang="ru-RU" sz="2400" dirty="0" err="1" smtClean="0">
                <a:solidFill>
                  <a:srgbClr val="000000"/>
                </a:solidFill>
                <a:latin typeface="Times New Roman"/>
                <a:ea typeface="Calibri"/>
              </a:rPr>
              <a:t>наводять</a:t>
            </a:r>
            <a:r>
              <a:rPr lang="ru-RU" sz="2400" dirty="0" smtClean="0">
                <a:solidFill>
                  <a:srgbClr val="000000"/>
                </a:solidFill>
                <a:latin typeface="Times New Roman"/>
                <a:ea typeface="Calibri"/>
              </a:rPr>
              <a:t> </a:t>
            </a:r>
            <a:r>
              <a:rPr lang="ru-RU" sz="2400" dirty="0">
                <a:solidFill>
                  <a:srgbClr val="000000"/>
                </a:solidFill>
                <a:latin typeface="Times New Roman"/>
                <a:ea typeface="Calibri"/>
              </a:rPr>
              <a:t>в </a:t>
            </a:r>
            <a:r>
              <a:rPr lang="ru-RU" sz="2400" dirty="0" err="1">
                <a:solidFill>
                  <a:srgbClr val="000000"/>
                </a:solidFill>
                <a:latin typeface="Times New Roman"/>
                <a:ea typeface="Calibri"/>
              </a:rPr>
              <a:t>окремому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переліку</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посилань</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який</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розташовують</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кінці</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цього</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додатку</a:t>
            </a:r>
            <a:r>
              <a:rPr lang="ru-RU" sz="2800" dirty="0">
                <a:solidFill>
                  <a:srgbClr val="000000"/>
                </a:solidFill>
                <a:latin typeface="Times New Roman"/>
                <a:ea typeface="Calibri"/>
              </a:rPr>
              <a:t>.</a:t>
            </a:r>
            <a:r>
              <a:rPr lang="ru-RU" sz="3200" dirty="0">
                <a:solidFill>
                  <a:srgbClr val="000000"/>
                </a:solidFill>
                <a:latin typeface="Times New Roman"/>
                <a:ea typeface="Calibri"/>
              </a:rPr>
              <a:t/>
            </a:r>
            <a:br>
              <a:rPr lang="ru-RU" sz="3200" dirty="0">
                <a:solidFill>
                  <a:srgbClr val="000000"/>
                </a:solidFill>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35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6512" y="-22936"/>
            <a:ext cx="9186403" cy="6880935"/>
          </a:xfrm>
          <a:prstGeom prst="rect">
            <a:avLst/>
          </a:prstGeom>
        </p:spPr>
      </p:pic>
      <p:sp>
        <p:nvSpPr>
          <p:cNvPr id="2" name="Заголовок 1"/>
          <p:cNvSpPr>
            <a:spLocks noGrp="1"/>
          </p:cNvSpPr>
          <p:nvPr>
            <p:ph type="title"/>
          </p:nvPr>
        </p:nvSpPr>
        <p:spPr>
          <a:xfrm>
            <a:off x="683568" y="1124743"/>
            <a:ext cx="8003232" cy="5733255"/>
          </a:xfrm>
        </p:spPr>
        <p:txBody>
          <a:bodyPr>
            <a:normAutofit fontScale="90000"/>
          </a:bodyPr>
          <a:lstStyle/>
          <a:p>
            <a:pPr indent="270510" algn="l">
              <a:spcAft>
                <a:spcPts val="0"/>
              </a:spcAft>
              <a:tabLst>
                <a:tab pos="630555" algn="l"/>
              </a:tabLst>
            </a:pPr>
            <a:r>
              <a:rPr lang="ru-RU" sz="2800" b="1" i="1" dirty="0" smtClean="0">
                <a:solidFill>
                  <a:srgbClr val="C00000"/>
                </a:solidFill>
                <a:latin typeface="Times New Roman"/>
                <a:ea typeface="Calibri"/>
              </a:rPr>
              <a:t>			</a:t>
            </a:r>
            <a:r>
              <a:rPr lang="ru-RU" sz="3100" b="1" i="1" dirty="0" err="1" smtClean="0">
                <a:solidFill>
                  <a:srgbClr val="C00000"/>
                </a:solidFill>
                <a:latin typeface="Times New Roman"/>
                <a:ea typeface="Calibri"/>
              </a:rPr>
              <a:t>Вимоги</a:t>
            </a:r>
            <a:r>
              <a:rPr lang="ru-RU" sz="3100" b="1" i="1" dirty="0" smtClean="0">
                <a:solidFill>
                  <a:srgbClr val="C00000"/>
                </a:solidFill>
                <a:latin typeface="Times New Roman"/>
                <a:ea typeface="Calibri"/>
              </a:rPr>
              <a:t> </a:t>
            </a:r>
            <a:r>
              <a:rPr lang="ru-RU" sz="3100" b="1" i="1" dirty="0">
                <a:solidFill>
                  <a:srgbClr val="C00000"/>
                </a:solidFill>
                <a:latin typeface="Times New Roman"/>
                <a:ea typeface="Calibri"/>
              </a:rPr>
              <a:t>до </a:t>
            </a:r>
            <a:r>
              <a:rPr lang="ru-RU" sz="3100" b="1" i="1" dirty="0" err="1">
                <a:solidFill>
                  <a:srgbClr val="C00000"/>
                </a:solidFill>
                <a:latin typeface="Times New Roman"/>
                <a:ea typeface="Calibri"/>
              </a:rPr>
              <a:t>додатків</a:t>
            </a:r>
            <a:r>
              <a:rPr lang="uk-UA" sz="3100" b="1" i="1" dirty="0" smtClean="0">
                <a:solidFill>
                  <a:srgbClr val="C00000"/>
                </a:solidFill>
                <a:latin typeface="Times New Roman"/>
                <a:ea typeface="Calibri"/>
              </a:rPr>
              <a:t>.</a:t>
            </a:r>
            <a:br>
              <a:rPr lang="uk-UA" sz="3100" b="1" i="1" dirty="0" smtClean="0">
                <a:solidFill>
                  <a:srgbClr val="C00000"/>
                </a:solidFill>
                <a:latin typeface="Times New Roman"/>
                <a:ea typeface="Calibri"/>
              </a:rPr>
            </a:br>
            <a:r>
              <a:rPr lang="uk-UA" sz="3100" b="1" i="1" dirty="0">
                <a:solidFill>
                  <a:srgbClr val="C00000"/>
                </a:solidFill>
                <a:latin typeface="Times New Roman"/>
                <a:ea typeface="Calibri"/>
              </a:rPr>
              <a:t>	</a:t>
            </a:r>
            <a:r>
              <a:rPr lang="ru-RU" sz="3100" dirty="0" smtClean="0">
                <a:solidFill>
                  <a:srgbClr val="000000"/>
                </a:solidFill>
                <a:latin typeface="Times New Roman"/>
                <a:ea typeface="Calibri"/>
              </a:rPr>
              <a:t>У </a:t>
            </a:r>
            <a:r>
              <a:rPr lang="ru-RU" sz="3100" dirty="0" err="1">
                <a:solidFill>
                  <a:srgbClr val="000000"/>
                </a:solidFill>
                <a:latin typeface="Times New Roman"/>
                <a:ea typeface="Calibri"/>
              </a:rPr>
              <a:t>додатках</a:t>
            </a:r>
            <a:r>
              <a:rPr lang="ru-RU" sz="3100" dirty="0">
                <a:solidFill>
                  <a:srgbClr val="000000"/>
                </a:solidFill>
                <a:latin typeface="Times New Roman"/>
                <a:ea typeface="Calibri"/>
              </a:rPr>
              <a:t> </a:t>
            </a:r>
            <a:r>
              <a:rPr lang="ru-RU" sz="3100" dirty="0" err="1">
                <a:solidFill>
                  <a:srgbClr val="000000"/>
                </a:solidFill>
                <a:latin typeface="Times New Roman"/>
                <a:ea typeface="Calibri"/>
              </a:rPr>
              <a:t>вміщують</a:t>
            </a:r>
            <a:r>
              <a:rPr lang="ru-RU" sz="3100" dirty="0">
                <a:solidFill>
                  <a:srgbClr val="000000"/>
                </a:solidFill>
                <a:latin typeface="Times New Roman"/>
                <a:ea typeface="Calibri"/>
              </a:rPr>
              <a:t> </a:t>
            </a:r>
            <a:r>
              <a:rPr lang="ru-RU" sz="3100" dirty="0" err="1">
                <a:solidFill>
                  <a:srgbClr val="000000"/>
                </a:solidFill>
                <a:latin typeface="Times New Roman"/>
                <a:ea typeface="Calibri"/>
              </a:rPr>
              <a:t>матеріал</a:t>
            </a:r>
            <a:r>
              <a:rPr lang="ru-RU" sz="3100" dirty="0">
                <a:solidFill>
                  <a:srgbClr val="000000"/>
                </a:solidFill>
                <a:latin typeface="Times New Roman"/>
                <a:ea typeface="Calibri"/>
              </a:rPr>
              <a:t>, </a:t>
            </a:r>
            <a:r>
              <a:rPr lang="ru-RU" sz="3100" dirty="0" err="1">
                <a:solidFill>
                  <a:srgbClr val="000000"/>
                </a:solidFill>
                <a:latin typeface="Times New Roman"/>
                <a:ea typeface="Calibri"/>
              </a:rPr>
              <a:t>який</a:t>
            </a:r>
            <a:r>
              <a:rPr lang="ru-RU" sz="3100" dirty="0">
                <a:solidFill>
                  <a:srgbClr val="000000"/>
                </a:solidFill>
                <a:latin typeface="Times New Roman"/>
                <a:ea typeface="Calibri"/>
              </a:rPr>
              <a:t>:</a:t>
            </a:r>
            <a:br>
              <a:rPr lang="ru-RU" sz="3100" dirty="0">
                <a:solidFill>
                  <a:srgbClr val="000000"/>
                </a:solidFill>
                <a:latin typeface="Times New Roman"/>
                <a:ea typeface="Calibri"/>
              </a:rPr>
            </a:br>
            <a:r>
              <a:rPr lang="ru-RU" sz="3100" dirty="0">
                <a:solidFill>
                  <a:srgbClr val="000000"/>
                </a:solidFill>
                <a:latin typeface="Times New Roman"/>
                <a:ea typeface="Calibri"/>
              </a:rPr>
              <a:t>- </a:t>
            </a:r>
            <a:r>
              <a:rPr lang="ru-RU" sz="3100" dirty="0" err="1">
                <a:solidFill>
                  <a:srgbClr val="000000"/>
                </a:solidFill>
                <a:latin typeface="Times New Roman"/>
                <a:ea typeface="Calibri"/>
              </a:rPr>
              <a:t>необхідний</a:t>
            </a:r>
            <a:r>
              <a:rPr lang="ru-RU" sz="3100" dirty="0">
                <a:solidFill>
                  <a:srgbClr val="000000"/>
                </a:solidFill>
                <a:latin typeface="Times New Roman"/>
                <a:ea typeface="Calibri"/>
              </a:rPr>
              <a:t> для </a:t>
            </a:r>
            <a:r>
              <a:rPr lang="ru-RU" sz="3100" dirty="0" err="1">
                <a:solidFill>
                  <a:srgbClr val="000000"/>
                </a:solidFill>
                <a:latin typeface="Times New Roman"/>
                <a:ea typeface="Calibri"/>
              </a:rPr>
              <a:t>повноти</a:t>
            </a:r>
            <a:r>
              <a:rPr lang="ru-RU" sz="3100" dirty="0">
                <a:solidFill>
                  <a:srgbClr val="000000"/>
                </a:solidFill>
                <a:latin typeface="Times New Roman"/>
                <a:ea typeface="Calibri"/>
              </a:rPr>
              <a:t> </a:t>
            </a:r>
            <a:r>
              <a:rPr lang="ru-RU" sz="3100" dirty="0" err="1">
                <a:solidFill>
                  <a:srgbClr val="000000"/>
                </a:solidFill>
                <a:latin typeface="Times New Roman"/>
                <a:ea typeface="Calibri"/>
              </a:rPr>
              <a:t>звіту</a:t>
            </a:r>
            <a:r>
              <a:rPr lang="ru-RU" sz="3100" dirty="0">
                <a:solidFill>
                  <a:srgbClr val="000000"/>
                </a:solidFill>
                <a:latin typeface="Times New Roman"/>
                <a:ea typeface="Calibri"/>
              </a:rPr>
              <a:t>, але </a:t>
            </a:r>
            <a:r>
              <a:rPr lang="ru-RU" sz="3100" dirty="0" err="1">
                <a:solidFill>
                  <a:srgbClr val="000000"/>
                </a:solidFill>
                <a:latin typeface="Times New Roman"/>
                <a:ea typeface="Calibri"/>
              </a:rPr>
              <a:t>долучення</a:t>
            </a:r>
            <a:r>
              <a:rPr lang="ru-RU" sz="3100" dirty="0">
                <a:solidFill>
                  <a:srgbClr val="000000"/>
                </a:solidFill>
                <a:latin typeface="Times New Roman"/>
                <a:ea typeface="Calibri"/>
              </a:rPr>
              <a:t> </a:t>
            </a:r>
            <a:r>
              <a:rPr lang="ru-RU" sz="3100" dirty="0" err="1">
                <a:solidFill>
                  <a:srgbClr val="000000"/>
                </a:solidFill>
                <a:latin typeface="Times New Roman"/>
                <a:ea typeface="Calibri"/>
              </a:rPr>
              <a:t>його</a:t>
            </a:r>
            <a:r>
              <a:rPr lang="ru-RU" sz="3100" dirty="0">
                <a:solidFill>
                  <a:srgbClr val="000000"/>
                </a:solidFill>
                <a:latin typeface="Times New Roman"/>
                <a:ea typeface="Calibri"/>
              </a:rPr>
              <a:t> до </a:t>
            </a:r>
            <a:r>
              <a:rPr lang="ru-RU" sz="3100" dirty="0" err="1">
                <a:solidFill>
                  <a:srgbClr val="000000"/>
                </a:solidFill>
                <a:latin typeface="Times New Roman"/>
                <a:ea typeface="Calibri"/>
              </a:rPr>
              <a:t>основної</a:t>
            </a:r>
            <a:r>
              <a:rPr lang="ru-RU" sz="3100" dirty="0">
                <a:solidFill>
                  <a:srgbClr val="000000"/>
                </a:solidFill>
                <a:latin typeface="Times New Roman"/>
                <a:ea typeface="Calibri"/>
              </a:rPr>
              <a:t> </a:t>
            </a:r>
            <a:r>
              <a:rPr lang="ru-RU" sz="3100" dirty="0" err="1">
                <a:solidFill>
                  <a:srgbClr val="000000"/>
                </a:solidFill>
                <a:latin typeface="Times New Roman"/>
                <a:ea typeface="Calibri"/>
              </a:rPr>
              <a:t>частини</a:t>
            </a:r>
            <a:r>
              <a:rPr lang="ru-RU" sz="3100" dirty="0">
                <a:solidFill>
                  <a:srgbClr val="000000"/>
                </a:solidFill>
                <a:latin typeface="Times New Roman"/>
                <a:ea typeface="Calibri"/>
              </a:rPr>
              <a:t> </a:t>
            </a:r>
            <a:r>
              <a:rPr lang="ru-RU" sz="3100" dirty="0" err="1">
                <a:solidFill>
                  <a:srgbClr val="000000"/>
                </a:solidFill>
                <a:latin typeface="Times New Roman"/>
                <a:ea typeface="Calibri"/>
              </a:rPr>
              <a:t>звіту</a:t>
            </a:r>
            <a:r>
              <a:rPr lang="ru-RU" sz="3100" dirty="0">
                <a:solidFill>
                  <a:srgbClr val="000000"/>
                </a:solidFill>
                <a:latin typeface="Times New Roman"/>
                <a:ea typeface="Calibri"/>
              </a:rPr>
              <a:t> </a:t>
            </a:r>
            <a:r>
              <a:rPr lang="ru-RU" sz="3100" dirty="0" err="1">
                <a:solidFill>
                  <a:srgbClr val="000000"/>
                </a:solidFill>
                <a:latin typeface="Times New Roman"/>
                <a:ea typeface="Calibri"/>
              </a:rPr>
              <a:t>може</a:t>
            </a:r>
            <a:r>
              <a:rPr lang="ru-RU" sz="3100" dirty="0">
                <a:solidFill>
                  <a:srgbClr val="000000"/>
                </a:solidFill>
                <a:latin typeface="Times New Roman"/>
                <a:ea typeface="Calibri"/>
              </a:rPr>
              <a:t> </a:t>
            </a:r>
            <a:r>
              <a:rPr lang="ru-RU" sz="3100" dirty="0" err="1">
                <a:solidFill>
                  <a:srgbClr val="000000"/>
                </a:solidFill>
                <a:latin typeface="Times New Roman"/>
                <a:ea typeface="Calibri"/>
              </a:rPr>
              <a:t>змінити</a:t>
            </a:r>
            <a:r>
              <a:rPr lang="ru-RU" sz="3100" dirty="0">
                <a:solidFill>
                  <a:srgbClr val="000000"/>
                </a:solidFill>
                <a:latin typeface="Times New Roman"/>
                <a:ea typeface="Calibri"/>
              </a:rPr>
              <a:t> </a:t>
            </a:r>
            <a:r>
              <a:rPr lang="ru-RU" sz="3100" dirty="0" err="1">
                <a:solidFill>
                  <a:srgbClr val="000000"/>
                </a:solidFill>
                <a:latin typeface="Times New Roman"/>
                <a:ea typeface="Calibri"/>
              </a:rPr>
              <a:t>впорядковане</a:t>
            </a:r>
            <a:r>
              <a:rPr lang="ru-RU" sz="3100" dirty="0">
                <a:solidFill>
                  <a:srgbClr val="000000"/>
                </a:solidFill>
                <a:latin typeface="Times New Roman"/>
                <a:ea typeface="Calibri"/>
              </a:rPr>
              <a:t> й </a:t>
            </a:r>
            <a:r>
              <a:rPr lang="ru-RU" sz="3100" dirty="0" err="1">
                <a:solidFill>
                  <a:srgbClr val="000000"/>
                </a:solidFill>
                <a:latin typeface="Times New Roman"/>
                <a:ea typeface="Calibri"/>
              </a:rPr>
              <a:t>логічне</a:t>
            </a:r>
            <a:r>
              <a:rPr lang="ru-RU" sz="3100" dirty="0">
                <a:solidFill>
                  <a:srgbClr val="000000"/>
                </a:solidFill>
                <a:latin typeface="Times New Roman"/>
                <a:ea typeface="Calibri"/>
              </a:rPr>
              <a:t> </a:t>
            </a:r>
            <a:r>
              <a:rPr lang="ru-RU" sz="3100" dirty="0" err="1">
                <a:solidFill>
                  <a:srgbClr val="000000"/>
                </a:solidFill>
                <a:latin typeface="Times New Roman"/>
                <a:ea typeface="Calibri"/>
              </a:rPr>
              <a:t>уявлення</a:t>
            </a:r>
            <a:r>
              <a:rPr lang="ru-RU" sz="3100" dirty="0">
                <a:solidFill>
                  <a:srgbClr val="000000"/>
                </a:solidFill>
                <a:latin typeface="Times New Roman"/>
                <a:ea typeface="Calibri"/>
              </a:rPr>
              <a:t> про роботу;</a:t>
            </a:r>
            <a:br>
              <a:rPr lang="ru-RU" sz="3100" dirty="0">
                <a:solidFill>
                  <a:srgbClr val="000000"/>
                </a:solidFill>
                <a:latin typeface="Times New Roman"/>
                <a:ea typeface="Calibri"/>
              </a:rPr>
            </a:br>
            <a:r>
              <a:rPr lang="ru-RU" sz="3100" dirty="0">
                <a:solidFill>
                  <a:srgbClr val="000000"/>
                </a:solidFill>
                <a:latin typeface="Times New Roman"/>
                <a:ea typeface="Calibri"/>
              </a:rPr>
              <a:t>- не </a:t>
            </a:r>
            <a:r>
              <a:rPr lang="ru-RU" sz="3100" dirty="0" err="1">
                <a:solidFill>
                  <a:srgbClr val="000000"/>
                </a:solidFill>
                <a:latin typeface="Times New Roman"/>
                <a:ea typeface="Calibri"/>
              </a:rPr>
              <a:t>може</a:t>
            </a:r>
            <a:r>
              <a:rPr lang="ru-RU" sz="3100" dirty="0">
                <a:solidFill>
                  <a:srgbClr val="000000"/>
                </a:solidFill>
                <a:latin typeface="Times New Roman"/>
                <a:ea typeface="Calibri"/>
              </a:rPr>
              <a:t> бути </a:t>
            </a:r>
            <a:r>
              <a:rPr lang="ru-RU" sz="3100" dirty="0" err="1">
                <a:solidFill>
                  <a:srgbClr val="000000"/>
                </a:solidFill>
                <a:latin typeface="Times New Roman"/>
                <a:ea typeface="Calibri"/>
              </a:rPr>
              <a:t>послідовно</a:t>
            </a:r>
            <a:r>
              <a:rPr lang="ru-RU" sz="3100" dirty="0">
                <a:solidFill>
                  <a:srgbClr val="000000"/>
                </a:solidFill>
                <a:latin typeface="Times New Roman"/>
                <a:ea typeface="Calibri"/>
              </a:rPr>
              <a:t> </a:t>
            </a:r>
            <a:r>
              <a:rPr lang="ru-RU" sz="3100" dirty="0" err="1">
                <a:solidFill>
                  <a:srgbClr val="000000"/>
                </a:solidFill>
                <a:latin typeface="Times New Roman"/>
                <a:ea typeface="Calibri"/>
              </a:rPr>
              <a:t>розміщений</a:t>
            </a:r>
            <a:r>
              <a:rPr lang="ru-RU" sz="3100" dirty="0">
                <a:solidFill>
                  <a:srgbClr val="000000"/>
                </a:solidFill>
                <a:latin typeface="Times New Roman"/>
                <a:ea typeface="Calibri"/>
              </a:rPr>
              <a:t> в </a:t>
            </a:r>
            <a:r>
              <a:rPr lang="ru-RU" sz="3100" dirty="0" err="1">
                <a:solidFill>
                  <a:srgbClr val="000000"/>
                </a:solidFill>
                <a:latin typeface="Times New Roman"/>
                <a:ea typeface="Calibri"/>
              </a:rPr>
              <a:t>основній</a:t>
            </a:r>
            <a:r>
              <a:rPr lang="ru-RU" sz="3100" dirty="0">
                <a:solidFill>
                  <a:srgbClr val="000000"/>
                </a:solidFill>
                <a:latin typeface="Times New Roman"/>
                <a:ea typeface="Calibri"/>
              </a:rPr>
              <a:t> </a:t>
            </a:r>
            <a:r>
              <a:rPr lang="ru-RU" sz="3100" dirty="0" err="1">
                <a:solidFill>
                  <a:srgbClr val="000000"/>
                </a:solidFill>
                <a:latin typeface="Times New Roman"/>
                <a:ea typeface="Calibri"/>
              </a:rPr>
              <a:t>частині</a:t>
            </a:r>
            <a:r>
              <a:rPr lang="ru-RU" sz="3100" dirty="0">
                <a:solidFill>
                  <a:srgbClr val="000000"/>
                </a:solidFill>
                <a:latin typeface="Times New Roman"/>
                <a:ea typeface="Calibri"/>
              </a:rPr>
              <a:t> </a:t>
            </a:r>
            <a:r>
              <a:rPr lang="ru-RU" sz="3100" dirty="0" err="1">
                <a:solidFill>
                  <a:srgbClr val="000000"/>
                </a:solidFill>
                <a:latin typeface="Times New Roman"/>
                <a:ea typeface="Calibri"/>
              </a:rPr>
              <a:t>звіту</a:t>
            </a:r>
            <a:r>
              <a:rPr lang="ru-RU" sz="3100" dirty="0">
                <a:solidFill>
                  <a:srgbClr val="000000"/>
                </a:solidFill>
                <a:latin typeface="Times New Roman"/>
                <a:ea typeface="Calibri"/>
              </a:rPr>
              <a:t> через великий </a:t>
            </a:r>
            <a:r>
              <a:rPr lang="ru-RU" sz="3100" dirty="0" err="1">
                <a:solidFill>
                  <a:srgbClr val="000000"/>
                </a:solidFill>
                <a:latin typeface="Times New Roman"/>
                <a:ea typeface="Calibri"/>
              </a:rPr>
              <a:t>обсяг</a:t>
            </a:r>
            <a:r>
              <a:rPr lang="ru-RU" sz="3100" dirty="0">
                <a:solidFill>
                  <a:srgbClr val="000000"/>
                </a:solidFill>
                <a:latin typeface="Times New Roman"/>
                <a:ea typeface="Calibri"/>
              </a:rPr>
              <a:t> </a:t>
            </a:r>
            <a:r>
              <a:rPr lang="ru-RU" sz="3100" dirty="0" err="1">
                <a:solidFill>
                  <a:srgbClr val="000000"/>
                </a:solidFill>
                <a:latin typeface="Times New Roman"/>
                <a:ea typeface="Calibri"/>
              </a:rPr>
              <a:t>або</a:t>
            </a:r>
            <a:r>
              <a:rPr lang="ru-RU" sz="3100" dirty="0">
                <a:solidFill>
                  <a:srgbClr val="000000"/>
                </a:solidFill>
                <a:latin typeface="Times New Roman"/>
                <a:ea typeface="Calibri"/>
              </a:rPr>
              <a:t> </a:t>
            </a:r>
            <a:r>
              <a:rPr lang="ru-RU" sz="3100" dirty="0" err="1">
                <a:solidFill>
                  <a:srgbClr val="000000"/>
                </a:solidFill>
                <a:latin typeface="Times New Roman"/>
                <a:ea typeface="Calibri"/>
              </a:rPr>
              <a:t>спосіб</a:t>
            </a:r>
            <a:r>
              <a:rPr lang="ru-RU" sz="3100" dirty="0">
                <a:solidFill>
                  <a:srgbClr val="000000"/>
                </a:solidFill>
                <a:latin typeface="Times New Roman"/>
                <a:ea typeface="Calibri"/>
              </a:rPr>
              <a:t> </a:t>
            </a:r>
            <a:r>
              <a:rPr lang="ru-RU" sz="3100" dirty="0" err="1">
                <a:solidFill>
                  <a:srgbClr val="000000"/>
                </a:solidFill>
                <a:latin typeface="Times New Roman"/>
                <a:ea typeface="Calibri"/>
              </a:rPr>
              <a:t>подання</a:t>
            </a:r>
            <a:r>
              <a:rPr lang="ru-RU" sz="3100" dirty="0">
                <a:solidFill>
                  <a:srgbClr val="000000"/>
                </a:solidFill>
                <a:latin typeface="Times New Roman"/>
                <a:ea typeface="Calibri"/>
              </a:rPr>
              <a:t>;</a:t>
            </a:r>
            <a:br>
              <a:rPr lang="ru-RU" sz="3100" dirty="0">
                <a:solidFill>
                  <a:srgbClr val="000000"/>
                </a:solidFill>
                <a:latin typeface="Times New Roman"/>
                <a:ea typeface="Calibri"/>
              </a:rPr>
            </a:br>
            <a:r>
              <a:rPr lang="ru-RU" sz="3100" dirty="0">
                <a:solidFill>
                  <a:srgbClr val="000000"/>
                </a:solidFill>
                <a:latin typeface="Times New Roman"/>
                <a:ea typeface="Calibri"/>
              </a:rPr>
              <a:t>- є </a:t>
            </a:r>
            <a:r>
              <a:rPr lang="ru-RU" sz="3100" dirty="0" err="1">
                <a:solidFill>
                  <a:srgbClr val="000000"/>
                </a:solidFill>
                <a:latin typeface="Times New Roman"/>
                <a:ea typeface="Calibri"/>
              </a:rPr>
              <a:t>необхідним</a:t>
            </a:r>
            <a:r>
              <a:rPr lang="ru-RU" sz="3100" dirty="0">
                <a:solidFill>
                  <a:srgbClr val="000000"/>
                </a:solidFill>
                <a:latin typeface="Times New Roman"/>
                <a:ea typeface="Calibri"/>
              </a:rPr>
              <a:t> </a:t>
            </a:r>
            <a:r>
              <a:rPr lang="ru-RU" sz="3100" dirty="0" err="1">
                <a:solidFill>
                  <a:srgbClr val="000000"/>
                </a:solidFill>
                <a:latin typeface="Times New Roman"/>
                <a:ea typeface="Calibri"/>
              </a:rPr>
              <a:t>лише</a:t>
            </a:r>
            <a:r>
              <a:rPr lang="ru-RU" sz="3100" dirty="0">
                <a:solidFill>
                  <a:srgbClr val="000000"/>
                </a:solidFill>
                <a:latin typeface="Times New Roman"/>
                <a:ea typeface="Calibri"/>
              </a:rPr>
              <a:t> для </a:t>
            </a:r>
            <a:r>
              <a:rPr lang="ru-RU" sz="3100" dirty="0" err="1">
                <a:solidFill>
                  <a:srgbClr val="000000"/>
                </a:solidFill>
                <a:latin typeface="Times New Roman"/>
                <a:ea typeface="Calibri"/>
              </a:rPr>
              <a:t>фахівців</a:t>
            </a:r>
            <a:r>
              <a:rPr lang="ru-RU" sz="3100" dirty="0">
                <a:solidFill>
                  <a:srgbClr val="000000"/>
                </a:solidFill>
                <a:latin typeface="Times New Roman"/>
                <a:ea typeface="Calibri"/>
              </a:rPr>
              <a:t> </a:t>
            </a:r>
            <a:r>
              <a:rPr lang="ru-RU" sz="3100" dirty="0" err="1">
                <a:solidFill>
                  <a:srgbClr val="000000"/>
                </a:solidFill>
                <a:latin typeface="Times New Roman"/>
                <a:ea typeface="Calibri"/>
              </a:rPr>
              <a:t>конкретної</a:t>
            </a:r>
            <a:r>
              <a:rPr lang="ru-RU" sz="3100" dirty="0">
                <a:solidFill>
                  <a:srgbClr val="000000"/>
                </a:solidFill>
                <a:latin typeface="Times New Roman"/>
                <a:ea typeface="Calibri"/>
              </a:rPr>
              <a:t> </a:t>
            </a:r>
            <a:r>
              <a:rPr lang="ru-RU" sz="3100" dirty="0" err="1">
                <a:solidFill>
                  <a:srgbClr val="000000"/>
                </a:solidFill>
                <a:latin typeface="Times New Roman"/>
                <a:ea typeface="Calibri"/>
              </a:rPr>
              <a:t>галузі</a:t>
            </a:r>
            <a:r>
              <a:rPr lang="ru-RU" sz="3100" dirty="0">
                <a:solidFill>
                  <a:srgbClr val="000000"/>
                </a:solidFill>
                <a:latin typeface="Times New Roman"/>
                <a:ea typeface="Calibri"/>
              </a:rPr>
              <a:t>.</a:t>
            </a:r>
            <a:br>
              <a:rPr lang="ru-RU" sz="3100" dirty="0">
                <a:solidFill>
                  <a:srgbClr val="000000"/>
                </a:solidFill>
                <a:latin typeface="Times New Roman"/>
                <a:ea typeface="Calibri"/>
              </a:rPr>
            </a:br>
            <a:r>
              <a:rPr lang="ru-RU" sz="3100" dirty="0" err="1">
                <a:solidFill>
                  <a:srgbClr val="000000"/>
                </a:solidFill>
                <a:latin typeface="Times New Roman"/>
                <a:ea typeface="Calibri"/>
              </a:rPr>
              <a:t>Додатки</a:t>
            </a:r>
            <a:r>
              <a:rPr lang="ru-RU" sz="3100" dirty="0">
                <a:solidFill>
                  <a:srgbClr val="000000"/>
                </a:solidFill>
                <a:latin typeface="Times New Roman"/>
                <a:ea typeface="Calibri"/>
              </a:rPr>
              <a:t>  </a:t>
            </a:r>
            <a:r>
              <a:rPr lang="ru-RU" sz="3100" dirty="0" err="1">
                <a:solidFill>
                  <a:srgbClr val="000000"/>
                </a:solidFill>
                <a:latin typeface="Times New Roman"/>
                <a:ea typeface="Calibri"/>
              </a:rPr>
              <a:t>розміщують</a:t>
            </a:r>
            <a:r>
              <a:rPr lang="ru-RU" sz="3100" dirty="0">
                <a:solidFill>
                  <a:srgbClr val="000000"/>
                </a:solidFill>
                <a:latin typeface="Times New Roman"/>
                <a:ea typeface="Calibri"/>
              </a:rPr>
              <a:t> у порядку </a:t>
            </a:r>
            <a:r>
              <a:rPr lang="ru-RU" sz="3100" dirty="0" err="1">
                <a:solidFill>
                  <a:srgbClr val="000000"/>
                </a:solidFill>
                <a:latin typeface="Times New Roman"/>
                <a:ea typeface="Calibri"/>
              </a:rPr>
              <a:t>посилання</a:t>
            </a:r>
            <a:r>
              <a:rPr lang="ru-RU" sz="3100" dirty="0">
                <a:solidFill>
                  <a:srgbClr val="000000"/>
                </a:solidFill>
                <a:latin typeface="Times New Roman"/>
                <a:ea typeface="Calibri"/>
              </a:rPr>
              <a:t> на них у </a:t>
            </a:r>
            <a:r>
              <a:rPr lang="ru-RU" sz="3100" dirty="0" err="1">
                <a:solidFill>
                  <a:srgbClr val="000000"/>
                </a:solidFill>
                <a:latin typeface="Times New Roman"/>
                <a:ea typeface="Calibri"/>
              </a:rPr>
              <a:t>тексті</a:t>
            </a:r>
            <a:r>
              <a:rPr lang="ru-RU" sz="3100" dirty="0">
                <a:solidFill>
                  <a:srgbClr val="000000"/>
                </a:solidFill>
                <a:latin typeface="Times New Roman"/>
                <a:ea typeface="Calibri"/>
              </a:rPr>
              <a:t> </a:t>
            </a:r>
            <a:r>
              <a:rPr lang="ru-RU" sz="3100" dirty="0" err="1">
                <a:solidFill>
                  <a:srgbClr val="000000"/>
                </a:solidFill>
                <a:latin typeface="Times New Roman"/>
                <a:ea typeface="Calibri"/>
              </a:rPr>
              <a:t>звіту</a:t>
            </a:r>
            <a:r>
              <a:rPr lang="ru-RU" sz="31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35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375" y="0"/>
            <a:ext cx="9210887" cy="6858000"/>
          </a:xfrm>
          <a:prstGeom prst="rect">
            <a:avLst/>
          </a:prstGeom>
        </p:spPr>
      </p:pic>
      <p:sp>
        <p:nvSpPr>
          <p:cNvPr id="2" name="Заголовок 1"/>
          <p:cNvSpPr>
            <a:spLocks noGrp="1"/>
          </p:cNvSpPr>
          <p:nvPr>
            <p:ph type="title"/>
          </p:nvPr>
        </p:nvSpPr>
        <p:spPr>
          <a:xfrm>
            <a:off x="2555776" y="274638"/>
            <a:ext cx="6336704" cy="6034682"/>
          </a:xfrm>
        </p:spPr>
        <p:txBody>
          <a:bodyPr>
            <a:normAutofit fontScale="90000"/>
          </a:bodyPr>
          <a:lstStyle/>
          <a:p>
            <a:pPr indent="270510" algn="l">
              <a:spcAft>
                <a:spcPts val="0"/>
              </a:spcAft>
              <a:tabLst>
                <a:tab pos="630555" algn="l"/>
              </a:tabLst>
            </a:pPr>
            <a:r>
              <a:rPr lang="ru-RU" sz="2800" b="1" dirty="0">
                <a:solidFill>
                  <a:srgbClr val="C00000"/>
                </a:solidFill>
                <a:latin typeface="Times New Roman"/>
                <a:ea typeface="Calibri"/>
              </a:rPr>
              <a:t>Правила </a:t>
            </a:r>
            <a:r>
              <a:rPr lang="ru-RU" sz="2800" b="1" dirty="0" err="1">
                <a:solidFill>
                  <a:srgbClr val="C00000"/>
                </a:solidFill>
                <a:latin typeface="Times New Roman"/>
                <a:ea typeface="Calibri"/>
              </a:rPr>
              <a:t>оформлення</a:t>
            </a:r>
            <a:r>
              <a:rPr lang="ru-RU" sz="2800" b="1" dirty="0">
                <a:solidFill>
                  <a:srgbClr val="C00000"/>
                </a:solidFill>
                <a:latin typeface="Times New Roman"/>
                <a:ea typeface="Calibri"/>
              </a:rPr>
              <a:t> </a:t>
            </a:r>
            <a:r>
              <a:rPr lang="ru-RU" sz="2800" b="1" dirty="0" err="1">
                <a:solidFill>
                  <a:srgbClr val="C00000"/>
                </a:solidFill>
                <a:latin typeface="Times New Roman"/>
                <a:ea typeface="Calibri"/>
              </a:rPr>
              <a:t>звіту</a:t>
            </a:r>
            <a:r>
              <a:rPr lang="uk-UA" sz="2800" b="1" dirty="0">
                <a:solidFill>
                  <a:srgbClr val="C00000"/>
                </a:solidFill>
                <a:latin typeface="Times New Roman"/>
                <a:ea typeface="Calibri"/>
              </a:rPr>
              <a:t>.</a:t>
            </a:r>
            <a:r>
              <a:rPr lang="ru-RU" sz="2800" dirty="0">
                <a:solidFill>
                  <a:srgbClr val="C00000"/>
                </a:solidFill>
                <a:latin typeface="Times New Roman"/>
                <a:ea typeface="Calibri"/>
              </a:rPr>
              <a:t/>
            </a:r>
            <a:br>
              <a:rPr lang="ru-RU" sz="2800" dirty="0">
                <a:solidFill>
                  <a:srgbClr val="C00000"/>
                </a:solidFill>
                <a:latin typeface="Times New Roman"/>
                <a:ea typeface="Calibri"/>
              </a:rPr>
            </a:br>
            <a:r>
              <a:rPr lang="ru-RU" sz="2800" dirty="0" smtClean="0">
                <a:solidFill>
                  <a:srgbClr val="C00000"/>
                </a:solidFill>
                <a:latin typeface="Times New Roman"/>
                <a:ea typeface="Calibri"/>
              </a:rPr>
              <a:t>   </a:t>
            </a:r>
            <a:r>
              <a:rPr lang="ru-RU" sz="2800" dirty="0" err="1" smtClean="0">
                <a:solidFill>
                  <a:srgbClr val="000000"/>
                </a:solidFill>
                <a:latin typeface="Times New Roman"/>
                <a:ea typeface="Calibri"/>
              </a:rPr>
              <a:t>Звіт</a:t>
            </a:r>
            <a:r>
              <a:rPr lang="ru-RU" sz="2800" dirty="0" smtClean="0">
                <a:solidFill>
                  <a:srgbClr val="000000"/>
                </a:solidFill>
                <a:latin typeface="Times New Roman"/>
                <a:ea typeface="Calibri"/>
              </a:rPr>
              <a:t> </a:t>
            </a:r>
            <a:r>
              <a:rPr lang="ru-RU" sz="2800" dirty="0" err="1">
                <a:solidFill>
                  <a:srgbClr val="000000"/>
                </a:solidFill>
                <a:latin typeface="Times New Roman"/>
                <a:ea typeface="Calibri"/>
              </a:rPr>
              <a:t>оформляють</a:t>
            </a:r>
            <a:r>
              <a:rPr lang="ru-RU" sz="2800" dirty="0">
                <a:solidFill>
                  <a:srgbClr val="000000"/>
                </a:solidFill>
                <a:latin typeface="Times New Roman"/>
                <a:ea typeface="Calibri"/>
              </a:rPr>
              <a:t> на </a:t>
            </a:r>
            <a:r>
              <a:rPr lang="ru-RU" sz="2800" dirty="0" err="1">
                <a:solidFill>
                  <a:srgbClr val="000000"/>
                </a:solidFill>
                <a:latin typeface="Times New Roman"/>
                <a:ea typeface="Calibri"/>
              </a:rPr>
              <a:t>аркушах</a:t>
            </a:r>
            <a:r>
              <a:rPr lang="ru-RU" sz="2800" dirty="0">
                <a:solidFill>
                  <a:srgbClr val="000000"/>
                </a:solidFill>
                <a:latin typeface="Times New Roman"/>
                <a:ea typeface="Calibri"/>
              </a:rPr>
              <a:t> формату А4. Текст </a:t>
            </a:r>
            <a:r>
              <a:rPr lang="ru-RU" sz="2800" dirty="0" err="1">
                <a:solidFill>
                  <a:srgbClr val="000000"/>
                </a:solidFill>
                <a:latin typeface="Times New Roman"/>
                <a:ea typeface="Calibri"/>
              </a:rPr>
              <a:t>друкують</a:t>
            </a:r>
            <a:r>
              <a:rPr lang="ru-RU" sz="2800" dirty="0">
                <a:solidFill>
                  <a:srgbClr val="000000"/>
                </a:solidFill>
                <a:latin typeface="Times New Roman"/>
                <a:ea typeface="Calibri"/>
              </a:rPr>
              <a:t> не </a:t>
            </a:r>
            <a:r>
              <a:rPr lang="ru-RU" sz="2800" dirty="0" err="1">
                <a:solidFill>
                  <a:srgbClr val="000000"/>
                </a:solidFill>
                <a:latin typeface="Times New Roman"/>
                <a:ea typeface="Calibri"/>
              </a:rPr>
              <a:t>більше</a:t>
            </a:r>
            <a:r>
              <a:rPr lang="ru-RU" sz="2800" dirty="0">
                <a:solidFill>
                  <a:srgbClr val="000000"/>
                </a:solidFill>
                <a:latin typeface="Times New Roman"/>
                <a:ea typeface="Calibri"/>
              </a:rPr>
              <a:t> 40 </a:t>
            </a:r>
            <a:r>
              <a:rPr lang="ru-RU" sz="2800" dirty="0" err="1">
                <a:solidFill>
                  <a:srgbClr val="000000"/>
                </a:solidFill>
                <a:latin typeface="Times New Roman"/>
                <a:ea typeface="Calibri"/>
              </a:rPr>
              <a:t>рядків</a:t>
            </a:r>
            <a:r>
              <a:rPr lang="ru-RU" sz="2800" dirty="0">
                <a:solidFill>
                  <a:srgbClr val="000000"/>
                </a:solidFill>
                <a:latin typeface="Times New Roman"/>
                <a:ea typeface="Calibri"/>
              </a:rPr>
              <a:t> на </a:t>
            </a:r>
            <a:r>
              <a:rPr lang="ru-RU" sz="2800" dirty="0" err="1">
                <a:solidFill>
                  <a:srgbClr val="000000"/>
                </a:solidFill>
                <a:latin typeface="Times New Roman"/>
                <a:ea typeface="Calibri"/>
              </a:rPr>
              <a:t>сторінці</a:t>
            </a:r>
            <a:r>
              <a:rPr lang="ru-RU" sz="2800" dirty="0">
                <a:solidFill>
                  <a:srgbClr val="000000"/>
                </a:solidFill>
                <a:latin typeface="Times New Roman"/>
                <a:ea typeface="Calibri"/>
              </a:rPr>
              <a:t> шрифтом </a:t>
            </a:r>
            <a:r>
              <a:rPr lang="ru-RU" sz="2800" dirty="0" err="1">
                <a:solidFill>
                  <a:srgbClr val="000000"/>
                </a:solidFill>
                <a:latin typeface="Times New Roman"/>
                <a:ea typeface="Calibri"/>
              </a:rPr>
              <a:t>чорного</a:t>
            </a:r>
            <a:r>
              <a:rPr lang="ru-RU" sz="2800" dirty="0">
                <a:solidFill>
                  <a:srgbClr val="000000"/>
                </a:solidFill>
                <a:latin typeface="Times New Roman"/>
                <a:ea typeface="Calibri"/>
              </a:rPr>
              <a:t> </a:t>
            </a:r>
            <a:r>
              <a:rPr lang="ru-RU" sz="2800" dirty="0" err="1">
                <a:solidFill>
                  <a:srgbClr val="000000"/>
                </a:solidFill>
                <a:latin typeface="Times New Roman"/>
                <a:ea typeface="Calibri"/>
              </a:rPr>
              <a:t>кольору</a:t>
            </a:r>
            <a:r>
              <a:rPr lang="ru-RU" sz="2800" dirty="0">
                <a:solidFill>
                  <a:srgbClr val="000000"/>
                </a:solidFill>
                <a:latin typeface="Times New Roman"/>
                <a:ea typeface="Calibri"/>
              </a:rPr>
              <a:t> </a:t>
            </a:r>
            <a:r>
              <a:rPr lang="en-US" sz="2800" dirty="0">
                <a:solidFill>
                  <a:srgbClr val="000000"/>
                </a:solidFill>
                <a:latin typeface="Times New Roman"/>
                <a:ea typeface="Calibri"/>
              </a:rPr>
              <a:t>Times New Roman</a:t>
            </a:r>
            <a:r>
              <a:rPr lang="ru-RU" sz="2800" dirty="0">
                <a:solidFill>
                  <a:srgbClr val="000000"/>
                </a:solidFill>
                <a:latin typeface="Times New Roman"/>
                <a:ea typeface="Calibri"/>
              </a:rPr>
              <a:t> через </a:t>
            </a:r>
            <a:r>
              <a:rPr lang="ru-RU" sz="2800" dirty="0" err="1">
                <a:solidFill>
                  <a:srgbClr val="000000"/>
                </a:solidFill>
                <a:latin typeface="Times New Roman"/>
                <a:ea typeface="Calibri"/>
              </a:rPr>
              <a:t>півтора</a:t>
            </a:r>
            <a:r>
              <a:rPr lang="ru-RU" sz="2800" dirty="0">
                <a:solidFill>
                  <a:srgbClr val="000000"/>
                </a:solidFill>
                <a:latin typeface="Times New Roman"/>
                <a:ea typeface="Calibri"/>
              </a:rPr>
              <a:t> </a:t>
            </a:r>
            <a:r>
              <a:rPr lang="ru-RU" sz="2800" dirty="0" err="1">
                <a:solidFill>
                  <a:srgbClr val="000000"/>
                </a:solidFill>
                <a:latin typeface="Times New Roman"/>
                <a:ea typeface="Calibri"/>
              </a:rPr>
              <a:t>інтервали</a:t>
            </a:r>
            <a:r>
              <a:rPr lang="ru-RU" sz="2800" dirty="0">
                <a:solidFill>
                  <a:srgbClr val="000000"/>
                </a:solidFill>
                <a:latin typeface="Times New Roman"/>
                <a:ea typeface="Calibri"/>
              </a:rPr>
              <a:t> шрифтом 14, </a:t>
            </a:r>
            <a:r>
              <a:rPr lang="ru-RU" sz="2800" dirty="0" err="1">
                <a:solidFill>
                  <a:srgbClr val="000000"/>
                </a:solidFill>
                <a:latin typeface="Times New Roman"/>
                <a:ea typeface="Calibri"/>
              </a:rPr>
              <a:t>використовуючи</a:t>
            </a:r>
            <a:r>
              <a:rPr lang="ru-RU" sz="2800" dirty="0">
                <a:solidFill>
                  <a:srgbClr val="000000"/>
                </a:solidFill>
                <a:latin typeface="Times New Roman"/>
                <a:ea typeface="Calibri"/>
              </a:rPr>
              <a:t> </a:t>
            </a:r>
            <a:r>
              <a:rPr lang="ru-RU" sz="2800" dirty="0" err="1">
                <a:solidFill>
                  <a:srgbClr val="000000"/>
                </a:solidFill>
                <a:latin typeface="Times New Roman"/>
                <a:ea typeface="Calibri"/>
              </a:rPr>
              <a:t>такі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розміри</a:t>
            </a:r>
            <a:r>
              <a:rPr lang="ru-RU" sz="2800" dirty="0">
                <a:solidFill>
                  <a:srgbClr val="000000"/>
                </a:solidFill>
                <a:latin typeface="Times New Roman"/>
                <a:ea typeface="Calibri"/>
              </a:rPr>
              <a:t> </a:t>
            </a:r>
            <a:r>
              <a:rPr lang="ru-RU" sz="2800" dirty="0" err="1">
                <a:solidFill>
                  <a:srgbClr val="000000"/>
                </a:solidFill>
                <a:latin typeface="Times New Roman"/>
                <a:ea typeface="Calibri"/>
              </a:rPr>
              <a:t>полів</a:t>
            </a:r>
            <a:r>
              <a:rPr lang="ru-RU" sz="2800" dirty="0">
                <a:solidFill>
                  <a:srgbClr val="000000"/>
                </a:solidFill>
                <a:latin typeface="Times New Roman"/>
                <a:ea typeface="Calibri"/>
              </a:rPr>
              <a:t>:  </a:t>
            </a:r>
            <a:r>
              <a:rPr lang="ru-RU" sz="2800" dirty="0" err="1">
                <a:solidFill>
                  <a:srgbClr val="000000"/>
                </a:solidFill>
                <a:latin typeface="Times New Roman"/>
                <a:ea typeface="Calibri"/>
              </a:rPr>
              <a:t>верхнє</a:t>
            </a:r>
            <a:r>
              <a:rPr lang="ru-RU" sz="2800" dirty="0">
                <a:solidFill>
                  <a:srgbClr val="000000"/>
                </a:solidFill>
                <a:latin typeface="Times New Roman"/>
                <a:ea typeface="Calibri"/>
              </a:rPr>
              <a:t> та  </a:t>
            </a:r>
            <a:r>
              <a:rPr lang="ru-RU" sz="2800" dirty="0" err="1">
                <a:solidFill>
                  <a:srgbClr val="000000"/>
                </a:solidFill>
                <a:latin typeface="Times New Roman"/>
                <a:ea typeface="Calibri"/>
              </a:rPr>
              <a:t>нижнє</a:t>
            </a:r>
            <a:r>
              <a:rPr lang="ru-RU" sz="2800" dirty="0">
                <a:solidFill>
                  <a:srgbClr val="000000"/>
                </a:solidFill>
                <a:latin typeface="Times New Roman"/>
                <a:ea typeface="Calibri"/>
              </a:rPr>
              <a:t> - не </a:t>
            </a:r>
            <a:r>
              <a:rPr lang="ru-RU" sz="2800" dirty="0" err="1">
                <a:solidFill>
                  <a:srgbClr val="000000"/>
                </a:solidFill>
                <a:latin typeface="Times New Roman"/>
                <a:ea typeface="Calibri"/>
              </a:rPr>
              <a:t>менше</a:t>
            </a:r>
            <a:r>
              <a:rPr lang="ru-RU" sz="2800" dirty="0">
                <a:solidFill>
                  <a:srgbClr val="000000"/>
                </a:solidFill>
                <a:latin typeface="Times New Roman"/>
                <a:ea typeface="Calibri"/>
              </a:rPr>
              <a:t> 20 мм, </a:t>
            </a:r>
            <a:r>
              <a:rPr lang="ru-RU" sz="2800" dirty="0" err="1">
                <a:solidFill>
                  <a:srgbClr val="000000"/>
                </a:solidFill>
                <a:latin typeface="Times New Roman"/>
                <a:ea typeface="Calibri"/>
              </a:rPr>
              <a:t>ліве</a:t>
            </a:r>
            <a:r>
              <a:rPr lang="ru-RU" sz="2800" dirty="0">
                <a:solidFill>
                  <a:srgbClr val="000000"/>
                </a:solidFill>
                <a:latin typeface="Times New Roman"/>
                <a:ea typeface="Calibri"/>
              </a:rPr>
              <a:t> - не </a:t>
            </a:r>
            <a:r>
              <a:rPr lang="ru-RU" sz="2800" dirty="0" err="1">
                <a:solidFill>
                  <a:srgbClr val="000000"/>
                </a:solidFill>
                <a:latin typeface="Times New Roman"/>
                <a:ea typeface="Calibri"/>
              </a:rPr>
              <a:t>менше</a:t>
            </a:r>
            <a:r>
              <a:rPr lang="ru-RU" sz="2800" dirty="0">
                <a:solidFill>
                  <a:srgbClr val="000000"/>
                </a:solidFill>
                <a:latin typeface="Times New Roman"/>
                <a:ea typeface="Calibri"/>
              </a:rPr>
              <a:t> 25 мм, праве - не </a:t>
            </a:r>
            <a:r>
              <a:rPr lang="ru-RU" sz="2800" dirty="0" err="1">
                <a:solidFill>
                  <a:srgbClr val="000000"/>
                </a:solidFill>
                <a:latin typeface="Times New Roman"/>
                <a:ea typeface="Calibri"/>
              </a:rPr>
              <a:t>менше</a:t>
            </a:r>
            <a:r>
              <a:rPr lang="ru-RU" sz="2800" dirty="0">
                <a:solidFill>
                  <a:srgbClr val="000000"/>
                </a:solidFill>
                <a:latin typeface="Times New Roman"/>
                <a:ea typeface="Calibri"/>
              </a:rPr>
              <a:t> 10 мм.</a:t>
            </a:r>
            <a:br>
              <a:rPr lang="ru-RU" sz="2800" dirty="0">
                <a:solidFill>
                  <a:srgbClr val="000000"/>
                </a:solidFill>
                <a:latin typeface="Times New Roman"/>
                <a:ea typeface="Calibri"/>
              </a:rPr>
            </a:br>
            <a:r>
              <a:rPr lang="ru-RU" sz="2800" dirty="0" err="1">
                <a:solidFill>
                  <a:srgbClr val="000000"/>
                </a:solidFill>
                <a:latin typeface="Times New Roman"/>
                <a:ea typeface="Calibri"/>
              </a:rPr>
              <a:t>Прізвища</a:t>
            </a:r>
            <a:r>
              <a:rPr lang="ru-RU" sz="2800" dirty="0">
                <a:solidFill>
                  <a:srgbClr val="000000"/>
                </a:solidFill>
                <a:latin typeface="Times New Roman"/>
                <a:ea typeface="Calibri"/>
              </a:rPr>
              <a:t>, </a:t>
            </a:r>
            <a:r>
              <a:rPr lang="ru-RU" sz="2800" dirty="0" err="1">
                <a:solidFill>
                  <a:srgbClr val="000000"/>
                </a:solidFill>
                <a:latin typeface="Times New Roman"/>
                <a:ea typeface="Calibri"/>
              </a:rPr>
              <a:t>назви</a:t>
            </a:r>
            <a:r>
              <a:rPr lang="ru-RU" sz="2800" dirty="0">
                <a:solidFill>
                  <a:srgbClr val="000000"/>
                </a:solidFill>
                <a:latin typeface="Times New Roman"/>
                <a:ea typeface="Calibri"/>
              </a:rPr>
              <a:t> </a:t>
            </a:r>
            <a:r>
              <a:rPr lang="ru-RU" sz="2800" dirty="0" err="1">
                <a:solidFill>
                  <a:srgbClr val="000000"/>
                </a:solidFill>
                <a:latin typeface="Times New Roman"/>
                <a:ea typeface="Calibri"/>
              </a:rPr>
              <a:t>установ</a:t>
            </a:r>
            <a:r>
              <a:rPr lang="ru-RU" sz="2800" dirty="0">
                <a:solidFill>
                  <a:srgbClr val="000000"/>
                </a:solidFill>
                <a:latin typeface="Times New Roman"/>
                <a:ea typeface="Calibri"/>
              </a:rPr>
              <a:t>, </a:t>
            </a:r>
            <a:r>
              <a:rPr lang="ru-RU" sz="2800" dirty="0" err="1">
                <a:solidFill>
                  <a:srgbClr val="000000"/>
                </a:solidFill>
                <a:latin typeface="Times New Roman"/>
                <a:ea typeface="Calibri"/>
              </a:rPr>
              <a:t>організацій</a:t>
            </a:r>
            <a:r>
              <a:rPr lang="ru-RU" sz="2800" dirty="0">
                <a:solidFill>
                  <a:srgbClr val="000000"/>
                </a:solidFill>
                <a:latin typeface="Times New Roman"/>
                <a:ea typeface="Calibri"/>
              </a:rPr>
              <a:t>, </a:t>
            </a:r>
            <a:r>
              <a:rPr lang="ru-RU" sz="2800" dirty="0" err="1">
                <a:solidFill>
                  <a:srgbClr val="000000"/>
                </a:solidFill>
                <a:latin typeface="Times New Roman"/>
                <a:ea typeface="Calibri"/>
              </a:rPr>
              <a:t>фірм</a:t>
            </a:r>
            <a:r>
              <a:rPr lang="ru-RU" sz="2800" dirty="0">
                <a:solidFill>
                  <a:srgbClr val="000000"/>
                </a:solidFill>
                <a:latin typeface="Times New Roman"/>
                <a:ea typeface="Calibri"/>
              </a:rPr>
              <a:t> та </a:t>
            </a:r>
            <a:r>
              <a:rPr lang="ru-RU" sz="2800" dirty="0" err="1">
                <a:solidFill>
                  <a:srgbClr val="000000"/>
                </a:solidFill>
                <a:latin typeface="Times New Roman"/>
                <a:ea typeface="Calibri"/>
              </a:rPr>
              <a:t>інші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власні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назви</a:t>
            </a:r>
            <a:r>
              <a:rPr lang="ru-RU" sz="2800" dirty="0">
                <a:solidFill>
                  <a:srgbClr val="000000"/>
                </a:solidFill>
                <a:latin typeface="Times New Roman"/>
                <a:ea typeface="Calibri"/>
              </a:rPr>
              <a:t> у </a:t>
            </a:r>
            <a:r>
              <a:rPr lang="ru-RU" sz="2800" dirty="0" err="1">
                <a:solidFill>
                  <a:srgbClr val="000000"/>
                </a:solidFill>
                <a:latin typeface="Times New Roman"/>
                <a:ea typeface="Calibri"/>
              </a:rPr>
              <a:t>звіті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наводять</a:t>
            </a:r>
            <a:r>
              <a:rPr lang="ru-RU" sz="2800" dirty="0">
                <a:solidFill>
                  <a:srgbClr val="000000"/>
                </a:solidFill>
                <a:latin typeface="Times New Roman"/>
                <a:ea typeface="Calibri"/>
              </a:rPr>
              <a:t> </a:t>
            </a:r>
            <a:r>
              <a:rPr lang="ru-RU" sz="2800" dirty="0" err="1">
                <a:solidFill>
                  <a:srgbClr val="000000"/>
                </a:solidFill>
                <a:latin typeface="Times New Roman"/>
                <a:ea typeface="Calibri"/>
              </a:rPr>
              <a:t>мовою</a:t>
            </a:r>
            <a:r>
              <a:rPr lang="ru-RU" sz="2800" dirty="0">
                <a:solidFill>
                  <a:srgbClr val="000000"/>
                </a:solidFill>
                <a:latin typeface="Times New Roman"/>
                <a:ea typeface="Calibri"/>
              </a:rPr>
              <a:t> </a:t>
            </a:r>
            <a:r>
              <a:rPr lang="ru-RU" sz="2800" dirty="0" err="1">
                <a:solidFill>
                  <a:srgbClr val="000000"/>
                </a:solidFill>
                <a:latin typeface="Times New Roman"/>
                <a:ea typeface="Calibri"/>
              </a:rPr>
              <a:t>оригіналу</a:t>
            </a:r>
            <a:r>
              <a:rPr lang="ru-RU" sz="2800" dirty="0">
                <a:solidFill>
                  <a:srgbClr val="000000"/>
                </a:solidFill>
                <a:latin typeface="Times New Roman"/>
                <a:ea typeface="Calibri"/>
              </a:rPr>
              <a:t>. Дозволено </a:t>
            </a:r>
            <a:r>
              <a:rPr lang="ru-RU" sz="2800" dirty="0" err="1">
                <a:solidFill>
                  <a:srgbClr val="000000"/>
                </a:solidFill>
                <a:latin typeface="Times New Roman"/>
                <a:ea typeface="Calibri"/>
              </a:rPr>
              <a:t>транслітерувати</a:t>
            </a:r>
            <a:r>
              <a:rPr lang="ru-RU" sz="2800" dirty="0">
                <a:solidFill>
                  <a:srgbClr val="000000"/>
                </a:solidFill>
                <a:latin typeface="Times New Roman"/>
                <a:ea typeface="Calibri"/>
              </a:rPr>
              <a:t> </a:t>
            </a:r>
            <a:r>
              <a:rPr lang="ru-RU" sz="2800" dirty="0" err="1">
                <a:solidFill>
                  <a:srgbClr val="000000"/>
                </a:solidFill>
                <a:latin typeface="Times New Roman"/>
                <a:ea typeface="Calibri"/>
              </a:rPr>
              <a:t>власні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назви</a:t>
            </a:r>
            <a:r>
              <a:rPr lang="ru-RU" sz="2800" dirty="0">
                <a:solidFill>
                  <a:srgbClr val="000000"/>
                </a:solidFill>
                <a:latin typeface="Times New Roman"/>
                <a:ea typeface="Calibri"/>
              </a:rPr>
              <a:t> і  </a:t>
            </a:r>
            <a:r>
              <a:rPr lang="ru-RU" sz="2800" dirty="0" err="1">
                <a:solidFill>
                  <a:srgbClr val="000000"/>
                </a:solidFill>
                <a:latin typeface="Times New Roman"/>
                <a:ea typeface="Calibri"/>
              </a:rPr>
              <a:t>назви</a:t>
            </a:r>
            <a:r>
              <a:rPr lang="ru-RU" sz="2800" dirty="0">
                <a:solidFill>
                  <a:srgbClr val="000000"/>
                </a:solidFill>
                <a:latin typeface="Times New Roman"/>
                <a:ea typeface="Calibri"/>
              </a:rPr>
              <a:t> </a:t>
            </a:r>
            <a:r>
              <a:rPr lang="ru-RU" sz="2800" dirty="0" err="1">
                <a:solidFill>
                  <a:srgbClr val="000000"/>
                </a:solidFill>
                <a:latin typeface="Times New Roman"/>
                <a:ea typeface="Calibri"/>
              </a:rPr>
              <a:t>організацій</a:t>
            </a:r>
            <a:r>
              <a:rPr lang="ru-RU" sz="2800" dirty="0">
                <a:solidFill>
                  <a:srgbClr val="000000"/>
                </a:solidFill>
                <a:latin typeface="Times New Roman"/>
                <a:ea typeface="Calibri"/>
              </a:rPr>
              <a:t> у </a:t>
            </a:r>
            <a:r>
              <a:rPr lang="ru-RU" sz="2800" dirty="0" err="1">
                <a:solidFill>
                  <a:srgbClr val="000000"/>
                </a:solidFill>
                <a:latin typeface="Times New Roman"/>
                <a:ea typeface="Calibri"/>
              </a:rPr>
              <a:t>перекладі</a:t>
            </a:r>
            <a:r>
              <a:rPr lang="ru-RU" sz="2800" dirty="0">
                <a:solidFill>
                  <a:srgbClr val="000000"/>
                </a:solidFill>
                <a:latin typeface="Times New Roman"/>
                <a:ea typeface="Calibri"/>
              </a:rPr>
              <a:t> на </a:t>
            </a:r>
            <a:r>
              <a:rPr lang="ru-RU" sz="2800" dirty="0" err="1">
                <a:solidFill>
                  <a:srgbClr val="000000"/>
                </a:solidFill>
                <a:latin typeface="Times New Roman"/>
                <a:ea typeface="Calibri"/>
              </a:rPr>
              <a:t>мову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звіту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додаючи</a:t>
            </a:r>
            <a:r>
              <a:rPr lang="ru-RU" sz="2800" dirty="0">
                <a:solidFill>
                  <a:srgbClr val="000000"/>
                </a:solidFill>
                <a:latin typeface="Times New Roman"/>
                <a:ea typeface="Calibri"/>
              </a:rPr>
              <a:t> при </a:t>
            </a:r>
            <a:r>
              <a:rPr lang="ru-RU" sz="2800" dirty="0" err="1">
                <a:solidFill>
                  <a:srgbClr val="000000"/>
                </a:solidFill>
                <a:latin typeface="Times New Roman"/>
                <a:ea typeface="Calibri"/>
              </a:rPr>
              <a:t>першій</a:t>
            </a:r>
            <a:r>
              <a:rPr lang="ru-RU" sz="2800" dirty="0">
                <a:solidFill>
                  <a:srgbClr val="000000"/>
                </a:solidFill>
                <a:latin typeface="Times New Roman"/>
                <a:ea typeface="Calibri"/>
              </a:rPr>
              <a:t> </a:t>
            </a:r>
            <a:r>
              <a:rPr lang="ru-RU" sz="2800" dirty="0" err="1">
                <a:solidFill>
                  <a:srgbClr val="000000"/>
                </a:solidFill>
                <a:latin typeface="Times New Roman"/>
                <a:ea typeface="Calibri"/>
              </a:rPr>
              <a:t>згадці</a:t>
            </a:r>
            <a:r>
              <a:rPr lang="ru-RU" sz="2800" dirty="0">
                <a:solidFill>
                  <a:srgbClr val="000000"/>
                </a:solidFill>
                <a:latin typeface="Times New Roman"/>
                <a:ea typeface="Calibri"/>
              </a:rPr>
              <a:t> у </a:t>
            </a:r>
            <a:r>
              <a:rPr lang="ru-RU" sz="2800" dirty="0" err="1">
                <a:solidFill>
                  <a:srgbClr val="000000"/>
                </a:solidFill>
                <a:latin typeface="Times New Roman"/>
                <a:ea typeface="Calibri"/>
              </a:rPr>
              <a:t>тексті</a:t>
            </a:r>
            <a:r>
              <a:rPr lang="ru-RU" sz="2800" dirty="0">
                <a:solidFill>
                  <a:srgbClr val="000000"/>
                </a:solidFill>
                <a:latin typeface="Times New Roman"/>
                <a:ea typeface="Calibri"/>
              </a:rPr>
              <a:t> </a:t>
            </a:r>
            <a:r>
              <a:rPr lang="ru-RU" sz="2800" dirty="0" err="1">
                <a:solidFill>
                  <a:srgbClr val="000000"/>
                </a:solidFill>
                <a:latin typeface="Times New Roman"/>
                <a:ea typeface="Calibri"/>
              </a:rPr>
              <a:t>звіту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оригінальну</a:t>
            </a:r>
            <a:r>
              <a:rPr lang="ru-RU" sz="2800" dirty="0">
                <a:solidFill>
                  <a:srgbClr val="000000"/>
                </a:solidFill>
                <a:latin typeface="Times New Roman"/>
                <a:ea typeface="Calibri"/>
              </a:rPr>
              <a:t> </a:t>
            </a:r>
            <a:r>
              <a:rPr lang="ru-RU" sz="2800" dirty="0" err="1">
                <a:solidFill>
                  <a:srgbClr val="000000"/>
                </a:solidFill>
                <a:latin typeface="Times New Roman"/>
                <a:ea typeface="Calibri"/>
              </a:rPr>
              <a:t>назву</a:t>
            </a:r>
            <a:r>
              <a:rPr lang="ru-RU" sz="2800" dirty="0">
                <a:solidFill>
                  <a:srgbClr val="000000"/>
                </a:solidFill>
                <a:latin typeface="Times New Roman"/>
                <a:ea typeface="Calibri"/>
              </a:rPr>
              <a:t>.</a:t>
            </a:r>
            <a:endParaRPr lang="ru-RU" sz="2800" dirty="0">
              <a:solidFill>
                <a:srgbClr val="000000"/>
              </a:solidFill>
              <a:effectLst/>
              <a:latin typeface="Times New Roman"/>
              <a:ea typeface="Calibri"/>
            </a:endParaRPr>
          </a:p>
        </p:txBody>
      </p:sp>
    </p:spTree>
    <p:extLst>
      <p:ext uri="{BB962C8B-B14F-4D97-AF65-F5344CB8AC3E}">
        <p14:creationId xmlns:p14="http://schemas.microsoft.com/office/powerpoint/2010/main" val="279186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3927" y="-297"/>
            <a:ext cx="9211854" cy="6858594"/>
          </a:xfrm>
          <a:prstGeom prst="rect">
            <a:avLst/>
          </a:prstGeom>
        </p:spPr>
      </p:pic>
      <p:sp>
        <p:nvSpPr>
          <p:cNvPr id="2" name="Заголовок 1"/>
          <p:cNvSpPr>
            <a:spLocks noGrp="1"/>
          </p:cNvSpPr>
          <p:nvPr>
            <p:ph type="title"/>
          </p:nvPr>
        </p:nvSpPr>
        <p:spPr>
          <a:xfrm>
            <a:off x="2195736" y="274638"/>
            <a:ext cx="6768752" cy="6034682"/>
          </a:xfrm>
        </p:spPr>
        <p:txBody>
          <a:bodyPr>
            <a:normAutofit fontScale="90000"/>
          </a:bodyPr>
          <a:lstStyle/>
          <a:p>
            <a:pPr indent="270510" algn="l">
              <a:spcAft>
                <a:spcPts val="0"/>
              </a:spcAft>
              <a:tabLst>
                <a:tab pos="630555" algn="l"/>
              </a:tabLst>
            </a:pPr>
            <a:r>
              <a:rPr lang="ru-RU" sz="2400" dirty="0" smtClean="0">
                <a:solidFill>
                  <a:srgbClr val="000000"/>
                </a:solidFill>
                <a:latin typeface="Times New Roman"/>
                <a:ea typeface="Calibri"/>
              </a:rPr>
              <a:t> </a:t>
            </a:r>
            <a:r>
              <a:rPr lang="ru-RU" sz="2400" dirty="0" err="1" smtClean="0">
                <a:solidFill>
                  <a:srgbClr val="000000"/>
                </a:solidFill>
                <a:latin typeface="Times New Roman"/>
                <a:ea typeface="Calibri"/>
              </a:rPr>
              <a:t>Відстань</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між</a:t>
            </a:r>
            <a:r>
              <a:rPr lang="ru-RU" sz="2400" dirty="0">
                <a:solidFill>
                  <a:srgbClr val="000000"/>
                </a:solidFill>
                <a:latin typeface="Times New Roman"/>
                <a:ea typeface="Calibri"/>
              </a:rPr>
              <a:t> заголовком, </a:t>
            </a:r>
            <a:r>
              <a:rPr lang="ru-RU" sz="2400" dirty="0" err="1">
                <a:solidFill>
                  <a:srgbClr val="000000"/>
                </a:solidFill>
                <a:latin typeface="Times New Roman"/>
                <a:ea typeface="Calibri"/>
              </a:rPr>
              <a:t>приміткою</a:t>
            </a:r>
            <a:r>
              <a:rPr lang="ru-RU" sz="2400" dirty="0">
                <a:solidFill>
                  <a:srgbClr val="000000"/>
                </a:solidFill>
                <a:latin typeface="Times New Roman"/>
                <a:ea typeface="Calibri"/>
              </a:rPr>
              <a:t>, прикладом, </a:t>
            </a:r>
            <a:r>
              <a:rPr lang="ru-RU" sz="2400" dirty="0" err="1">
                <a:solidFill>
                  <a:srgbClr val="000000"/>
                </a:solidFill>
                <a:latin typeface="Times New Roman"/>
                <a:ea typeface="Calibri"/>
              </a:rPr>
              <a:t>подальшим</a:t>
            </a:r>
            <a:r>
              <a:rPr lang="ru-RU" sz="2400" dirty="0">
                <a:solidFill>
                  <a:srgbClr val="000000"/>
                </a:solidFill>
                <a:latin typeface="Times New Roman"/>
                <a:ea typeface="Calibri"/>
              </a:rPr>
              <a:t> </a:t>
            </a:r>
            <a:r>
              <a:rPr lang="ru-RU" sz="2400" dirty="0" err="1">
                <a:solidFill>
                  <a:srgbClr val="000000"/>
                </a:solidFill>
                <a:latin typeface="Times New Roman"/>
                <a:ea typeface="Calibri"/>
              </a:rPr>
              <a:t>чи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попереднім</a:t>
            </a:r>
            <a:r>
              <a:rPr lang="ru-RU" sz="2400" dirty="0">
                <a:solidFill>
                  <a:srgbClr val="000000"/>
                </a:solidFill>
                <a:latin typeface="Times New Roman"/>
                <a:ea typeface="Calibri"/>
              </a:rPr>
              <a:t> текстом </a:t>
            </a:r>
            <a:r>
              <a:rPr lang="ru-RU" sz="2400" dirty="0" err="1">
                <a:solidFill>
                  <a:srgbClr val="000000"/>
                </a:solidFill>
                <a:latin typeface="Times New Roman"/>
                <a:ea typeface="Calibri"/>
              </a:rPr>
              <a:t>має</a:t>
            </a:r>
            <a:r>
              <a:rPr lang="ru-RU" sz="2400" dirty="0">
                <a:solidFill>
                  <a:srgbClr val="000000"/>
                </a:solidFill>
                <a:latin typeface="Times New Roman"/>
                <a:ea typeface="Calibri"/>
              </a:rPr>
              <a:t> бути не </a:t>
            </a:r>
            <a:r>
              <a:rPr lang="ru-RU" sz="2400" dirty="0" err="1">
                <a:solidFill>
                  <a:srgbClr val="000000"/>
                </a:solidFill>
                <a:latin typeface="Times New Roman"/>
                <a:ea typeface="Calibri"/>
              </a:rPr>
              <a:t>менше</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ніж</a:t>
            </a:r>
            <a:r>
              <a:rPr lang="ru-RU" sz="2400" dirty="0">
                <a:solidFill>
                  <a:srgbClr val="000000"/>
                </a:solidFill>
                <a:latin typeface="Times New Roman"/>
                <a:ea typeface="Calibri"/>
              </a:rPr>
              <a:t> два </a:t>
            </a:r>
            <a:r>
              <a:rPr lang="ru-RU" sz="2400" dirty="0" err="1">
                <a:solidFill>
                  <a:srgbClr val="000000"/>
                </a:solidFill>
                <a:latin typeface="Times New Roman"/>
                <a:ea typeface="Calibri"/>
              </a:rPr>
              <a:t>міжрядкових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інтервали</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smtClean="0">
                <a:solidFill>
                  <a:srgbClr val="000000"/>
                </a:solidFill>
                <a:latin typeface="Times New Roman"/>
                <a:ea typeface="Calibri"/>
              </a:rPr>
              <a:t>Не </a:t>
            </a:r>
            <a:r>
              <a:rPr lang="ru-RU" sz="2400" dirty="0" err="1">
                <a:solidFill>
                  <a:srgbClr val="000000"/>
                </a:solidFill>
                <a:latin typeface="Times New Roman"/>
                <a:ea typeface="Calibri"/>
              </a:rPr>
              <a:t>дозволяється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розміщувати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назву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розділу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підрозділу</a:t>
            </a:r>
            <a:r>
              <a:rPr lang="ru-RU" sz="2400" dirty="0">
                <a:solidFill>
                  <a:srgbClr val="000000"/>
                </a:solidFill>
                <a:latin typeface="Times New Roman"/>
                <a:ea typeface="Calibri"/>
              </a:rPr>
              <a:t>, а </a:t>
            </a:r>
            <a:r>
              <a:rPr lang="ru-RU" sz="2400" dirty="0" err="1">
                <a:solidFill>
                  <a:srgbClr val="000000"/>
                </a:solidFill>
                <a:latin typeface="Times New Roman"/>
                <a:ea typeface="Calibri"/>
              </a:rPr>
              <a:t>також</a:t>
            </a:r>
            <a:r>
              <a:rPr lang="ru-RU" sz="2400" dirty="0">
                <a:solidFill>
                  <a:srgbClr val="000000"/>
                </a:solidFill>
                <a:latin typeface="Times New Roman"/>
                <a:ea typeface="Calibri"/>
              </a:rPr>
              <a:t> пункту й </a:t>
            </a:r>
            <a:r>
              <a:rPr lang="ru-RU" sz="2400" dirty="0" err="1">
                <a:solidFill>
                  <a:srgbClr val="000000"/>
                </a:solidFill>
                <a:latin typeface="Times New Roman"/>
                <a:ea typeface="Calibri"/>
              </a:rPr>
              <a:t>підпункту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останнім</a:t>
            </a:r>
            <a:r>
              <a:rPr lang="ru-RU" sz="2400" dirty="0">
                <a:solidFill>
                  <a:srgbClr val="000000"/>
                </a:solidFill>
                <a:latin typeface="Times New Roman"/>
                <a:ea typeface="Calibri"/>
              </a:rPr>
              <a:t> рядком на </a:t>
            </a:r>
            <a:r>
              <a:rPr lang="ru-RU" sz="2400" dirty="0" err="1">
                <a:solidFill>
                  <a:srgbClr val="000000"/>
                </a:solidFill>
                <a:latin typeface="Times New Roman"/>
                <a:ea typeface="Calibri"/>
              </a:rPr>
              <a:t>сторінці</a:t>
            </a:r>
            <a:r>
              <a:rPr lang="ru-RU" sz="2400" dirty="0">
                <a:solidFill>
                  <a:srgbClr val="000000"/>
                </a:solidFill>
                <a:latin typeface="Times New Roman"/>
                <a:ea typeface="Calibri"/>
              </a:rPr>
              <a:t>. </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нумерують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арабськими</a:t>
            </a:r>
            <a:r>
              <a:rPr lang="ru-RU" sz="2400" dirty="0">
                <a:solidFill>
                  <a:srgbClr val="000000"/>
                </a:solidFill>
                <a:latin typeface="Times New Roman"/>
                <a:ea typeface="Calibri"/>
              </a:rPr>
              <a:t> цифрами </a:t>
            </a:r>
            <a:r>
              <a:rPr lang="ru-RU" sz="2400" dirty="0" err="1">
                <a:solidFill>
                  <a:srgbClr val="000000"/>
                </a:solidFill>
                <a:latin typeface="Times New Roman"/>
                <a:ea typeface="Calibri"/>
              </a:rPr>
              <a:t>впродовж</a:t>
            </a:r>
            <a:r>
              <a:rPr lang="ru-RU" sz="2400" dirty="0">
                <a:solidFill>
                  <a:srgbClr val="000000"/>
                </a:solidFill>
                <a:latin typeface="Times New Roman"/>
                <a:ea typeface="Calibri"/>
              </a:rPr>
              <a:t> </a:t>
            </a:r>
            <a:r>
              <a:rPr lang="ru-RU" sz="2400" dirty="0" err="1">
                <a:solidFill>
                  <a:srgbClr val="000000"/>
                </a:solidFill>
                <a:latin typeface="Times New Roman"/>
                <a:ea typeface="Calibri"/>
              </a:rPr>
              <a:t>усього</a:t>
            </a:r>
            <a:r>
              <a:rPr lang="ru-RU" sz="2400" dirty="0">
                <a:solidFill>
                  <a:srgbClr val="000000"/>
                </a:solidFill>
                <a:latin typeface="Times New Roman"/>
                <a:ea typeface="Calibri"/>
              </a:rPr>
              <a:t> тексту, </a:t>
            </a:r>
            <a:r>
              <a:rPr lang="ru-RU" sz="2400" dirty="0" err="1">
                <a:solidFill>
                  <a:srgbClr val="000000"/>
                </a:solidFill>
                <a:latin typeface="Times New Roman"/>
                <a:ea typeface="Calibri"/>
              </a:rPr>
              <a:t>охоплюючи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додатки</a:t>
            </a:r>
            <a:r>
              <a:rPr lang="ru-RU" sz="2400" dirty="0">
                <a:solidFill>
                  <a:srgbClr val="000000"/>
                </a:solidFill>
                <a:latin typeface="Times New Roman"/>
                <a:ea typeface="Calibri"/>
              </a:rPr>
              <a:t>. Номер </a:t>
            </a: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проставляють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праворуч</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верхньому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куті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без </a:t>
            </a:r>
            <a:r>
              <a:rPr lang="ru-RU" sz="2400" dirty="0" err="1">
                <a:solidFill>
                  <a:srgbClr val="000000"/>
                </a:solidFill>
                <a:latin typeface="Times New Roman"/>
                <a:ea typeface="Calibri"/>
              </a:rPr>
              <a:t>крапки</a:t>
            </a:r>
            <a:r>
              <a:rPr lang="ru-RU" sz="2400" dirty="0">
                <a:solidFill>
                  <a:srgbClr val="000000"/>
                </a:solidFill>
                <a:latin typeface="Times New Roman"/>
                <a:ea typeface="Calibri"/>
              </a:rPr>
              <a:t> в </a:t>
            </a:r>
            <a:r>
              <a:rPr lang="ru-RU" sz="2400" dirty="0" err="1">
                <a:solidFill>
                  <a:srgbClr val="000000"/>
                </a:solidFill>
                <a:latin typeface="Times New Roman"/>
                <a:ea typeface="Calibri"/>
              </a:rPr>
              <a:t>кінці</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err="1" smtClean="0">
                <a:solidFill>
                  <a:srgbClr val="000000"/>
                </a:solidFill>
                <a:latin typeface="Times New Roman"/>
                <a:ea typeface="Calibri"/>
              </a:rPr>
              <a:t>Розділи</a:t>
            </a:r>
            <a:r>
              <a:rPr lang="ru-RU" sz="2400" dirty="0" smtClean="0">
                <a:solidFill>
                  <a:srgbClr val="000000"/>
                </a:solidFill>
                <a:latin typeface="Times New Roman"/>
                <a:ea typeface="Calibri"/>
              </a:rPr>
              <a:t>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нумерують</a:t>
            </a:r>
            <a:r>
              <a:rPr lang="ru-RU" sz="2400" dirty="0">
                <a:solidFill>
                  <a:srgbClr val="000000"/>
                </a:solidFill>
                <a:latin typeface="Times New Roman"/>
                <a:ea typeface="Calibri"/>
              </a:rPr>
              <a:t> у межах </a:t>
            </a:r>
            <a:r>
              <a:rPr lang="ru-RU" sz="2400" dirty="0" err="1">
                <a:solidFill>
                  <a:srgbClr val="000000"/>
                </a:solidFill>
                <a:latin typeface="Times New Roman"/>
                <a:ea typeface="Calibri"/>
              </a:rPr>
              <a:t>викладення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суті</a:t>
            </a:r>
            <a:r>
              <a:rPr lang="ru-RU" sz="2400" dirty="0">
                <a:solidFill>
                  <a:srgbClr val="000000"/>
                </a:solidFill>
                <a:latin typeface="Times New Roman"/>
                <a:ea typeface="Calibri"/>
              </a:rPr>
              <a:t> і </a:t>
            </a:r>
            <a:r>
              <a:rPr lang="ru-RU" sz="2400" dirty="0" err="1">
                <a:solidFill>
                  <a:srgbClr val="000000"/>
                </a:solidFill>
                <a:latin typeface="Times New Roman"/>
                <a:ea typeface="Calibri"/>
              </a:rPr>
              <a:t>позначають</a:t>
            </a:r>
            <a:r>
              <a:rPr lang="ru-RU" sz="2400" dirty="0">
                <a:solidFill>
                  <a:srgbClr val="000000"/>
                </a:solidFill>
                <a:latin typeface="Times New Roman"/>
                <a:ea typeface="Calibri"/>
              </a:rPr>
              <a:t> </a:t>
            </a:r>
            <a:r>
              <a:rPr lang="ru-RU" sz="2400" dirty="0" err="1">
                <a:solidFill>
                  <a:srgbClr val="000000"/>
                </a:solidFill>
                <a:latin typeface="Times New Roman"/>
                <a:ea typeface="Calibri"/>
              </a:rPr>
              <a:t>арабськими</a:t>
            </a:r>
            <a:r>
              <a:rPr lang="ru-RU" sz="2400" dirty="0">
                <a:solidFill>
                  <a:srgbClr val="000000"/>
                </a:solidFill>
                <a:latin typeface="Times New Roman"/>
                <a:ea typeface="Calibri"/>
              </a:rPr>
              <a:t> цифрами без </a:t>
            </a:r>
            <a:r>
              <a:rPr lang="ru-RU" sz="2400" dirty="0" err="1">
                <a:solidFill>
                  <a:srgbClr val="000000"/>
                </a:solidFill>
                <a:latin typeface="Times New Roman"/>
                <a:ea typeface="Calibri"/>
              </a:rPr>
              <a:t>крапки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починаючи</a:t>
            </a:r>
            <a:r>
              <a:rPr lang="ru-RU" sz="2400" dirty="0">
                <a:solidFill>
                  <a:srgbClr val="000000"/>
                </a:solidFill>
                <a:latin typeface="Times New Roman"/>
                <a:ea typeface="Calibri"/>
              </a:rPr>
              <a:t> з </a:t>
            </a:r>
            <a:r>
              <a:rPr lang="ru-RU" sz="2400" dirty="0" err="1">
                <a:solidFill>
                  <a:srgbClr val="000000"/>
                </a:solidFill>
                <a:latin typeface="Times New Roman"/>
                <a:ea typeface="Calibri"/>
              </a:rPr>
              <a:t>цифри</a:t>
            </a:r>
            <a:r>
              <a:rPr lang="ru-RU" sz="2400" dirty="0">
                <a:solidFill>
                  <a:srgbClr val="000000"/>
                </a:solidFill>
                <a:latin typeface="Times New Roman"/>
                <a:ea typeface="Calibri"/>
              </a:rPr>
              <a:t> «1».Підрозділи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нумеруються</a:t>
            </a:r>
            <a:r>
              <a:rPr lang="ru-RU" sz="2400" dirty="0">
                <a:solidFill>
                  <a:srgbClr val="000000"/>
                </a:solidFill>
                <a:latin typeface="Times New Roman"/>
                <a:ea typeface="Calibri"/>
              </a:rPr>
              <a:t> у межах кожного </a:t>
            </a:r>
            <a:r>
              <a:rPr lang="ru-RU" sz="2400" dirty="0" err="1">
                <a:solidFill>
                  <a:srgbClr val="000000"/>
                </a:solidFill>
                <a:latin typeface="Times New Roman"/>
                <a:ea typeface="Calibri"/>
              </a:rPr>
              <a:t>розділу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окремо</a:t>
            </a:r>
            <a:r>
              <a:rPr lang="ru-RU" sz="2400" dirty="0">
                <a:solidFill>
                  <a:srgbClr val="000000"/>
                </a:solidFill>
                <a:latin typeface="Times New Roman"/>
                <a:ea typeface="Calibri"/>
              </a:rPr>
              <a:t>. Номер </a:t>
            </a:r>
            <a:r>
              <a:rPr lang="ru-RU" sz="2400" dirty="0" err="1">
                <a:solidFill>
                  <a:srgbClr val="000000"/>
                </a:solidFill>
                <a:latin typeface="Times New Roman"/>
                <a:ea typeface="Calibri"/>
              </a:rPr>
              <a:t>підрозділу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складається</a:t>
            </a:r>
            <a:r>
              <a:rPr lang="ru-RU" sz="2400" dirty="0">
                <a:solidFill>
                  <a:srgbClr val="000000"/>
                </a:solidFill>
                <a:latin typeface="Times New Roman"/>
                <a:ea typeface="Calibri"/>
              </a:rPr>
              <a:t> з номера </a:t>
            </a:r>
            <a:r>
              <a:rPr lang="ru-RU" sz="2400" dirty="0" err="1">
                <a:solidFill>
                  <a:srgbClr val="000000"/>
                </a:solidFill>
                <a:latin typeface="Times New Roman"/>
                <a:ea typeface="Calibri"/>
              </a:rPr>
              <a:t>відповідного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розділу</a:t>
            </a:r>
            <a:r>
              <a:rPr lang="ru-RU" sz="2400" dirty="0">
                <a:solidFill>
                  <a:srgbClr val="000000"/>
                </a:solidFill>
                <a:latin typeface="Times New Roman"/>
                <a:ea typeface="Calibri"/>
              </a:rPr>
              <a:t> та номера </a:t>
            </a:r>
            <a:r>
              <a:rPr lang="ru-RU" sz="2400" dirty="0" err="1">
                <a:solidFill>
                  <a:srgbClr val="000000"/>
                </a:solidFill>
                <a:latin typeface="Times New Roman"/>
                <a:ea typeface="Calibri"/>
              </a:rPr>
              <a:t>підрозділу</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відокремлених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крапкою</a:t>
            </a:r>
            <a:r>
              <a:rPr lang="ru-RU" sz="2400" dirty="0">
                <a:solidFill>
                  <a:srgbClr val="000000"/>
                </a:solidFill>
                <a:latin typeface="Times New Roman"/>
                <a:ea typeface="Calibri"/>
              </a:rPr>
              <a:t>.</a:t>
            </a:r>
            <a:endParaRPr lang="ru-RU" sz="2800" dirty="0">
              <a:solidFill>
                <a:srgbClr val="000000"/>
              </a:solidFill>
              <a:effectLst/>
              <a:latin typeface="Times New Roman"/>
              <a:ea typeface="Calibri"/>
            </a:endParaRPr>
          </a:p>
        </p:txBody>
      </p:sp>
    </p:spTree>
    <p:extLst>
      <p:ext uri="{BB962C8B-B14F-4D97-AF65-F5344CB8AC3E}">
        <p14:creationId xmlns:p14="http://schemas.microsoft.com/office/powerpoint/2010/main" val="135635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99392"/>
            <a:ext cx="9124280" cy="6834402"/>
          </a:xfrm>
          <a:prstGeom prst="rect">
            <a:avLst/>
          </a:prstGeom>
        </p:spPr>
      </p:pic>
      <p:sp>
        <p:nvSpPr>
          <p:cNvPr id="2" name="Заголовок 1"/>
          <p:cNvSpPr>
            <a:spLocks noGrp="1"/>
          </p:cNvSpPr>
          <p:nvPr>
            <p:ph type="title"/>
          </p:nvPr>
        </p:nvSpPr>
        <p:spPr>
          <a:xfrm>
            <a:off x="457200" y="274638"/>
            <a:ext cx="8229600" cy="6034682"/>
          </a:xfrm>
        </p:spPr>
        <p:txBody>
          <a:bodyPr>
            <a:normAutofit/>
          </a:bodyPr>
          <a:lstStyle/>
          <a:p>
            <a:pPr indent="270510" algn="l">
              <a:spcAft>
                <a:spcPts val="0"/>
              </a:spcAft>
              <a:tabLst>
                <a:tab pos="630555" algn="l"/>
              </a:tabLst>
            </a:pPr>
            <a:r>
              <a:rPr lang="ru-RU" sz="2400" dirty="0" smtClean="0">
                <a:solidFill>
                  <a:srgbClr val="000000"/>
                </a:solidFill>
                <a:latin typeface="Times New Roman"/>
                <a:ea typeface="Calibri"/>
              </a:rPr>
              <a:t>	</a:t>
            </a:r>
            <a:r>
              <a:rPr lang="ru-RU" sz="2400" b="1" i="1" u="sng" dirty="0" err="1" smtClean="0">
                <a:solidFill>
                  <a:srgbClr val="002060"/>
                </a:solidFill>
                <a:latin typeface="Times New Roman"/>
                <a:ea typeface="Calibri"/>
              </a:rPr>
              <a:t>Титульний</a:t>
            </a:r>
            <a:r>
              <a:rPr lang="ru-RU" sz="2400" b="1" i="1" u="sng" dirty="0" smtClean="0">
                <a:solidFill>
                  <a:srgbClr val="002060"/>
                </a:solidFill>
                <a:latin typeface="Times New Roman"/>
                <a:ea typeface="Calibri"/>
              </a:rPr>
              <a:t> </a:t>
            </a:r>
            <a:r>
              <a:rPr lang="ru-RU" sz="2400" b="1" i="1" u="sng" dirty="0" err="1">
                <a:solidFill>
                  <a:srgbClr val="002060"/>
                </a:solidFill>
                <a:latin typeface="Times New Roman"/>
                <a:ea typeface="Calibri"/>
              </a:rPr>
              <a:t>аркуш</a:t>
            </a:r>
            <a:r>
              <a:rPr lang="ru-RU" sz="2400" b="1" i="1" u="sng" dirty="0">
                <a:solidFill>
                  <a:srgbClr val="002060"/>
                </a:solidFill>
                <a:latin typeface="Times New Roman"/>
                <a:ea typeface="Calibri"/>
              </a:rPr>
              <a:t> </a:t>
            </a:r>
            <a:r>
              <a:rPr lang="ru-RU" sz="2400" dirty="0" err="1">
                <a:solidFill>
                  <a:srgbClr val="000000"/>
                </a:solidFill>
                <a:latin typeface="Times New Roman"/>
                <a:ea typeface="Calibri"/>
              </a:rPr>
              <a:t>включають</a:t>
            </a:r>
            <a:r>
              <a:rPr lang="ru-RU" sz="2400" dirty="0">
                <a:solidFill>
                  <a:srgbClr val="000000"/>
                </a:solidFill>
                <a:latin typeface="Times New Roman"/>
                <a:ea typeface="Calibri"/>
              </a:rPr>
              <a:t> до </a:t>
            </a:r>
            <a:r>
              <a:rPr lang="ru-RU" sz="2400" dirty="0" err="1">
                <a:solidFill>
                  <a:srgbClr val="000000"/>
                </a:solidFill>
                <a:latin typeface="Times New Roman"/>
                <a:ea typeface="Calibri"/>
              </a:rPr>
              <a:t>загальної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нумерації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сторінок</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 Номер </a:t>
            </a:r>
            <a:r>
              <a:rPr lang="ru-RU" sz="2400" dirty="0" err="1">
                <a:solidFill>
                  <a:srgbClr val="000000"/>
                </a:solidFill>
                <a:latin typeface="Times New Roman"/>
                <a:ea typeface="Calibri"/>
              </a:rPr>
              <a:t>сторінки</a:t>
            </a:r>
            <a:r>
              <a:rPr lang="ru-RU" sz="2400" dirty="0">
                <a:solidFill>
                  <a:srgbClr val="000000"/>
                </a:solidFill>
                <a:latin typeface="Times New Roman"/>
                <a:ea typeface="Calibri"/>
              </a:rPr>
              <a:t>  на титульному </a:t>
            </a:r>
            <a:r>
              <a:rPr lang="ru-RU" sz="2400" dirty="0" err="1">
                <a:solidFill>
                  <a:srgbClr val="000000"/>
                </a:solidFill>
                <a:latin typeface="Times New Roman"/>
                <a:ea typeface="Calibri"/>
              </a:rPr>
              <a:t>аркуші</a:t>
            </a:r>
            <a:r>
              <a:rPr lang="ru-RU" sz="2400" dirty="0">
                <a:solidFill>
                  <a:srgbClr val="000000"/>
                </a:solidFill>
                <a:latin typeface="Times New Roman"/>
                <a:ea typeface="Calibri"/>
              </a:rPr>
              <a:t>  не </a:t>
            </a:r>
            <a:r>
              <a:rPr lang="ru-RU" sz="2400" dirty="0" err="1">
                <a:solidFill>
                  <a:srgbClr val="000000"/>
                </a:solidFill>
                <a:latin typeface="Times New Roman"/>
                <a:ea typeface="Calibri"/>
              </a:rPr>
              <a:t>проставляють</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smtClean="0">
                <a:solidFill>
                  <a:srgbClr val="000000"/>
                </a:solidFill>
                <a:latin typeface="Times New Roman"/>
                <a:ea typeface="Calibri"/>
              </a:rPr>
              <a:t>Рисунки </a:t>
            </a:r>
            <a:r>
              <a:rPr lang="ru-RU" sz="2400" dirty="0">
                <a:solidFill>
                  <a:srgbClr val="000000"/>
                </a:solidFill>
                <a:latin typeface="Times New Roman"/>
                <a:ea typeface="Calibri"/>
              </a:rPr>
              <a:t>й </a:t>
            </a:r>
            <a:r>
              <a:rPr lang="ru-RU" sz="2400" dirty="0" err="1">
                <a:solidFill>
                  <a:srgbClr val="000000"/>
                </a:solidFill>
                <a:latin typeface="Times New Roman"/>
                <a:ea typeface="Calibri"/>
              </a:rPr>
              <a:t>таблиці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розміщені</a:t>
            </a:r>
            <a:r>
              <a:rPr lang="ru-RU" sz="2400" dirty="0">
                <a:solidFill>
                  <a:srgbClr val="000000"/>
                </a:solidFill>
                <a:latin typeface="Times New Roman"/>
                <a:ea typeface="Calibri"/>
              </a:rPr>
              <a:t> на </a:t>
            </a:r>
            <a:r>
              <a:rPr lang="ru-RU" sz="2400" dirty="0" err="1">
                <a:solidFill>
                  <a:srgbClr val="000000"/>
                </a:solidFill>
                <a:latin typeface="Times New Roman"/>
                <a:ea typeface="Calibri"/>
              </a:rPr>
              <a:t>окремих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сторінках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включають</a:t>
            </a:r>
            <a:r>
              <a:rPr lang="ru-RU" sz="2400" dirty="0">
                <a:solidFill>
                  <a:srgbClr val="000000"/>
                </a:solidFill>
                <a:latin typeface="Times New Roman"/>
                <a:ea typeface="Calibri"/>
              </a:rPr>
              <a:t> до </a:t>
            </a:r>
            <a:r>
              <a:rPr lang="ru-RU" sz="2400" dirty="0" err="1">
                <a:solidFill>
                  <a:srgbClr val="000000"/>
                </a:solidFill>
                <a:latin typeface="Times New Roman"/>
                <a:ea typeface="Calibri"/>
              </a:rPr>
              <a:t>загальної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нумерації</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сторінок</a:t>
            </a:r>
            <a:r>
              <a:rPr lang="ru-RU" sz="2400" dirty="0">
                <a:solidFill>
                  <a:srgbClr val="000000"/>
                </a:solidFill>
                <a:latin typeface="Times New Roman"/>
                <a:ea typeface="Calibri"/>
              </a:rPr>
              <a:t> </a:t>
            </a:r>
            <a:r>
              <a:rPr lang="ru-RU" sz="2400" dirty="0" err="1">
                <a:solidFill>
                  <a:srgbClr val="000000"/>
                </a:solidFill>
                <a:latin typeface="Times New Roman"/>
                <a:ea typeface="Calibri"/>
              </a:rPr>
              <a:t>звіту</a:t>
            </a:r>
            <a:r>
              <a:rPr lang="ru-RU" sz="2400" dirty="0">
                <a:solidFill>
                  <a:srgbClr val="000000"/>
                </a:solidFill>
                <a:latin typeface="Times New Roman"/>
                <a:ea typeface="Calibri"/>
              </a:rPr>
              <a:t>.</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err="1" smtClean="0">
                <a:solidFill>
                  <a:srgbClr val="000000"/>
                </a:solidFill>
                <a:latin typeface="Times New Roman"/>
                <a:ea typeface="Calibri"/>
              </a:rPr>
              <a:t>Усі</a:t>
            </a:r>
            <a:r>
              <a:rPr lang="ru-RU" sz="2400" dirty="0" smtClean="0">
                <a:solidFill>
                  <a:srgbClr val="000000"/>
                </a:solidFill>
                <a:latin typeface="Times New Roman"/>
                <a:ea typeface="Calibri"/>
              </a:rPr>
              <a:t> </a:t>
            </a:r>
            <a:r>
              <a:rPr lang="ru-RU" sz="2400" b="1" i="1" u="sng" dirty="0" err="1">
                <a:solidFill>
                  <a:srgbClr val="002060"/>
                </a:solidFill>
                <a:latin typeface="Times New Roman"/>
                <a:ea typeface="Calibri"/>
              </a:rPr>
              <a:t>графічні</a:t>
            </a:r>
            <a:r>
              <a:rPr lang="ru-RU" sz="2400" b="1" i="1" u="sng" dirty="0">
                <a:solidFill>
                  <a:srgbClr val="002060"/>
                </a:solidFill>
                <a:latin typeface="Times New Roman"/>
                <a:ea typeface="Calibri"/>
              </a:rPr>
              <a:t> </a:t>
            </a:r>
            <a:r>
              <a:rPr lang="ru-RU" sz="2400" b="1" i="1" u="sng" dirty="0" err="1">
                <a:solidFill>
                  <a:srgbClr val="002060"/>
                </a:solidFill>
                <a:latin typeface="Times New Roman"/>
                <a:ea typeface="Calibri"/>
              </a:rPr>
              <a:t>матеріали</a:t>
            </a:r>
            <a:r>
              <a:rPr lang="ru-RU" sz="2400" b="1" i="1" u="sng" dirty="0">
                <a:solidFill>
                  <a:srgbClr val="002060"/>
                </a:solidFill>
                <a:latin typeface="Times New Roman"/>
                <a:ea typeface="Calibri"/>
              </a:rPr>
              <a:t> </a:t>
            </a:r>
            <a:r>
              <a:rPr lang="ru-RU" sz="2400" dirty="0">
                <a:solidFill>
                  <a:srgbClr val="000000"/>
                </a:solidFill>
                <a:latin typeface="Times New Roman"/>
                <a:ea typeface="Calibri"/>
              </a:rPr>
              <a:t>(</a:t>
            </a:r>
            <a:r>
              <a:rPr lang="ru-RU" sz="2400" dirty="0" err="1">
                <a:solidFill>
                  <a:srgbClr val="000000"/>
                </a:solidFill>
                <a:latin typeface="Times New Roman"/>
                <a:ea typeface="Calibri"/>
              </a:rPr>
              <a:t>креслення</a:t>
            </a:r>
            <a:r>
              <a:rPr lang="ru-RU" sz="2400" dirty="0">
                <a:solidFill>
                  <a:srgbClr val="000000"/>
                </a:solidFill>
                <a:latin typeface="Times New Roman"/>
                <a:ea typeface="Calibri"/>
              </a:rPr>
              <a:t>, рисунки, </a:t>
            </a:r>
            <a:r>
              <a:rPr lang="ru-RU" sz="2400" dirty="0" err="1">
                <a:solidFill>
                  <a:srgbClr val="000000"/>
                </a:solidFill>
                <a:latin typeface="Times New Roman"/>
                <a:ea typeface="Calibri"/>
              </a:rPr>
              <a:t>графіки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схеми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діаграми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фотознімки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повинні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мати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однаковий</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підпис</a:t>
            </a:r>
            <a:r>
              <a:rPr lang="ru-RU" sz="2400" dirty="0">
                <a:solidFill>
                  <a:srgbClr val="000000"/>
                </a:solidFill>
                <a:latin typeface="Times New Roman"/>
                <a:ea typeface="Calibri"/>
              </a:rPr>
              <a:t>: “Рисунок”. </a:t>
            </a:r>
            <a:r>
              <a:rPr lang="ru-RU" sz="2400" dirty="0" err="1">
                <a:solidFill>
                  <a:srgbClr val="000000"/>
                </a:solidFill>
                <a:latin typeface="Times New Roman"/>
                <a:ea typeface="Calibri"/>
              </a:rPr>
              <a:t>Їх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розміщують</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звіті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безпосередньо</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після</a:t>
            </a:r>
            <a:r>
              <a:rPr lang="ru-RU" sz="2400" dirty="0">
                <a:solidFill>
                  <a:srgbClr val="000000"/>
                </a:solidFill>
                <a:latin typeface="Times New Roman"/>
                <a:ea typeface="Calibri"/>
              </a:rPr>
              <a:t> тексту, де вони </a:t>
            </a:r>
            <a:r>
              <a:rPr lang="ru-RU" sz="2400" dirty="0" err="1">
                <a:solidFill>
                  <a:srgbClr val="000000"/>
                </a:solidFill>
                <a:latin typeface="Times New Roman"/>
                <a:ea typeface="Calibri"/>
              </a:rPr>
              <a:t>згадуються</a:t>
            </a:r>
            <a:r>
              <a:rPr lang="ru-RU" sz="2400" dirty="0">
                <a:solidFill>
                  <a:srgbClr val="000000"/>
                </a:solidFill>
                <a:latin typeface="Times New Roman"/>
                <a:ea typeface="Calibri"/>
              </a:rPr>
              <a:t> </a:t>
            </a:r>
            <a:r>
              <a:rPr lang="ru-RU" sz="2400" dirty="0" err="1">
                <a:solidFill>
                  <a:srgbClr val="000000"/>
                </a:solidFill>
                <a:latin typeface="Times New Roman"/>
                <a:ea typeface="Calibri"/>
              </a:rPr>
              <a:t>вперше</a:t>
            </a:r>
            <a:r>
              <a:rPr lang="ru-RU" sz="2400" dirty="0">
                <a:solidFill>
                  <a:srgbClr val="000000"/>
                </a:solidFill>
                <a:latin typeface="Times New Roman"/>
                <a:ea typeface="Calibri"/>
              </a:rPr>
              <a:t>, </a:t>
            </a:r>
            <a:r>
              <a:rPr lang="ru-RU" sz="2400" dirty="0" err="1">
                <a:solidFill>
                  <a:srgbClr val="000000"/>
                </a:solidFill>
                <a:latin typeface="Times New Roman"/>
                <a:ea typeface="Calibri"/>
              </a:rPr>
              <a:t>або</a:t>
            </a:r>
            <a:r>
              <a:rPr lang="ru-RU" sz="2400" dirty="0">
                <a:solidFill>
                  <a:srgbClr val="000000"/>
                </a:solidFill>
                <a:latin typeface="Times New Roman"/>
                <a:ea typeface="Calibri"/>
              </a:rPr>
              <a:t> на </a:t>
            </a:r>
            <a:r>
              <a:rPr lang="ru-RU" sz="2400" dirty="0" err="1">
                <a:solidFill>
                  <a:srgbClr val="000000"/>
                </a:solidFill>
                <a:latin typeface="Times New Roman"/>
                <a:ea typeface="Calibri"/>
              </a:rPr>
              <a:t>наступній</a:t>
            </a:r>
            <a:r>
              <a:rPr lang="ru-RU" sz="2400" dirty="0">
                <a:solidFill>
                  <a:srgbClr val="000000"/>
                </a:solidFill>
                <a:latin typeface="Times New Roman"/>
                <a:ea typeface="Calibri"/>
              </a:rPr>
              <a:t> </a:t>
            </a:r>
            <a:r>
              <a:rPr lang="ru-RU" sz="2400" dirty="0" err="1">
                <a:solidFill>
                  <a:srgbClr val="000000"/>
                </a:solidFill>
                <a:latin typeface="Times New Roman"/>
                <a:ea typeface="Calibri"/>
              </a:rPr>
              <a:t>сторінці</a:t>
            </a:r>
            <a:r>
              <a:rPr lang="ru-RU" sz="2400" dirty="0">
                <a:solidFill>
                  <a:srgbClr val="000000"/>
                </a:solidFill>
                <a:latin typeface="Times New Roman"/>
                <a:ea typeface="Calibri"/>
              </a:rPr>
              <a:t>. На </a:t>
            </a:r>
            <a:r>
              <a:rPr lang="ru-RU" sz="2400" dirty="0" err="1">
                <a:solidFill>
                  <a:srgbClr val="000000"/>
                </a:solidFill>
                <a:latin typeface="Times New Roman"/>
                <a:ea typeface="Calibri"/>
              </a:rPr>
              <a:t>всі</a:t>
            </a:r>
            <a:r>
              <a:rPr lang="ru-RU" sz="2400" dirty="0">
                <a:solidFill>
                  <a:srgbClr val="000000"/>
                </a:solidFill>
                <a:latin typeface="Times New Roman"/>
                <a:ea typeface="Calibri"/>
              </a:rPr>
              <a:t> </a:t>
            </a:r>
            <a:r>
              <a:rPr lang="ru-RU" sz="2400" dirty="0" err="1">
                <a:solidFill>
                  <a:srgbClr val="000000"/>
                </a:solidFill>
                <a:latin typeface="Times New Roman"/>
                <a:ea typeface="Calibri"/>
              </a:rPr>
              <a:t>матеріали</a:t>
            </a:r>
            <a:r>
              <a:rPr lang="ru-RU" sz="2400" dirty="0">
                <a:solidFill>
                  <a:srgbClr val="000000"/>
                </a:solidFill>
                <a:latin typeface="Times New Roman"/>
                <a:ea typeface="Calibri"/>
              </a:rPr>
              <a:t> </a:t>
            </a:r>
            <a:r>
              <a:rPr lang="ru-RU" sz="2400" dirty="0" err="1">
                <a:solidFill>
                  <a:srgbClr val="000000"/>
                </a:solidFill>
                <a:latin typeface="Times New Roman"/>
                <a:ea typeface="Calibri"/>
              </a:rPr>
              <a:t>повинні</a:t>
            </a:r>
            <a:r>
              <a:rPr lang="ru-RU" sz="2400" dirty="0">
                <a:solidFill>
                  <a:srgbClr val="000000"/>
                </a:solidFill>
                <a:latin typeface="Times New Roman"/>
                <a:ea typeface="Calibri"/>
              </a:rPr>
              <a:t> бути </a:t>
            </a:r>
            <a:r>
              <a:rPr lang="ru-RU" sz="2400" dirty="0" err="1">
                <a:solidFill>
                  <a:srgbClr val="000000"/>
                </a:solidFill>
                <a:latin typeface="Times New Roman"/>
                <a:ea typeface="Calibri"/>
              </a:rPr>
              <a:t>посилання</a:t>
            </a:r>
            <a:r>
              <a:rPr lang="ru-RU" sz="2400" dirty="0">
                <a:solidFill>
                  <a:srgbClr val="000000"/>
                </a:solidFill>
                <a:latin typeface="Times New Roman"/>
                <a:ea typeface="Calibri"/>
              </a:rPr>
              <a:t> у </a:t>
            </a:r>
            <a:r>
              <a:rPr lang="ru-RU" sz="2400" dirty="0" err="1">
                <a:solidFill>
                  <a:srgbClr val="000000"/>
                </a:solidFill>
                <a:latin typeface="Times New Roman"/>
                <a:ea typeface="Calibri"/>
              </a:rPr>
              <a:t>тексті</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	</a:t>
            </a:r>
            <a:r>
              <a:rPr lang="ru-RU" sz="2400" dirty="0" smtClean="0">
                <a:solidFill>
                  <a:srgbClr val="000000"/>
                </a:solidFill>
                <a:latin typeface="Times New Roman"/>
                <a:ea typeface="Calibri"/>
              </a:rPr>
              <a:t>Номер </a:t>
            </a:r>
            <a:r>
              <a:rPr lang="ru-RU" sz="2400" dirty="0">
                <a:solidFill>
                  <a:srgbClr val="000000"/>
                </a:solidFill>
                <a:latin typeface="Times New Roman"/>
                <a:ea typeface="Calibri"/>
              </a:rPr>
              <a:t>рисунка </a:t>
            </a:r>
            <a:r>
              <a:rPr lang="ru-RU" sz="2400" dirty="0" err="1">
                <a:solidFill>
                  <a:srgbClr val="000000"/>
                </a:solidFill>
                <a:latin typeface="Times New Roman"/>
                <a:ea typeface="Calibri"/>
              </a:rPr>
              <a:t>складається</a:t>
            </a:r>
            <a:r>
              <a:rPr lang="ru-RU" sz="2400" dirty="0">
                <a:solidFill>
                  <a:srgbClr val="000000"/>
                </a:solidFill>
                <a:latin typeface="Times New Roman"/>
                <a:ea typeface="Calibri"/>
              </a:rPr>
              <a:t> з номера </a:t>
            </a:r>
            <a:r>
              <a:rPr lang="ru-RU" sz="2400" dirty="0" err="1">
                <a:solidFill>
                  <a:srgbClr val="000000"/>
                </a:solidFill>
                <a:latin typeface="Times New Roman"/>
                <a:ea typeface="Calibri"/>
              </a:rPr>
              <a:t>розділу</a:t>
            </a:r>
            <a:r>
              <a:rPr lang="ru-RU" sz="2400" dirty="0">
                <a:solidFill>
                  <a:srgbClr val="000000"/>
                </a:solidFill>
                <a:latin typeface="Times New Roman"/>
                <a:ea typeface="Calibri"/>
              </a:rPr>
              <a:t> і порядкового номера рисунка, </a:t>
            </a:r>
            <a:r>
              <a:rPr lang="ru-RU" sz="2400" dirty="0" err="1">
                <a:solidFill>
                  <a:srgbClr val="000000"/>
                </a:solidFill>
                <a:latin typeface="Times New Roman"/>
                <a:ea typeface="Calibri"/>
              </a:rPr>
              <a:t>відокремлених</a:t>
            </a:r>
            <a:r>
              <a:rPr lang="ru-RU" sz="2400" dirty="0">
                <a:solidFill>
                  <a:srgbClr val="000000"/>
                </a:solidFill>
                <a:latin typeface="Times New Roman"/>
                <a:ea typeface="Calibri"/>
              </a:rPr>
              <a:t> </a:t>
            </a:r>
            <a:r>
              <a:rPr lang="ru-RU" sz="2400" dirty="0" err="1">
                <a:solidFill>
                  <a:srgbClr val="000000"/>
                </a:solidFill>
                <a:latin typeface="Times New Roman"/>
                <a:ea typeface="Calibri"/>
              </a:rPr>
              <a:t>крапкою</a:t>
            </a:r>
            <a:r>
              <a:rPr lang="ru-RU" sz="2400" dirty="0">
                <a:solidFill>
                  <a:srgbClr val="000000"/>
                </a:solidFill>
                <a:latin typeface="Times New Roman"/>
                <a:ea typeface="Calibri"/>
              </a:rPr>
              <a:t>. </a:t>
            </a:r>
            <a:r>
              <a:rPr lang="ru-RU" sz="2400" dirty="0" smtClean="0">
                <a:solidFill>
                  <a:srgbClr val="000000"/>
                </a:solidFill>
                <a:latin typeface="Times New Roman"/>
                <a:ea typeface="Calibri"/>
              </a:rPr>
              <a:t/>
            </a:r>
            <a:br>
              <a:rPr lang="ru-RU" sz="2400" dirty="0" smtClean="0">
                <a:solidFill>
                  <a:srgbClr val="000000"/>
                </a:solidFill>
                <a:latin typeface="Times New Roman"/>
                <a:ea typeface="Calibri"/>
              </a:rPr>
            </a:br>
            <a:r>
              <a:rPr lang="ru-RU" sz="2800" dirty="0">
                <a:solidFill>
                  <a:srgbClr val="000000"/>
                </a:solidFill>
                <a:latin typeface="Times New Roman"/>
                <a:ea typeface="Calibri"/>
              </a:rPr>
              <a:t/>
            </a:r>
            <a:br>
              <a:rPr lang="ru-RU" sz="2800" dirty="0">
                <a:solidFill>
                  <a:srgbClr val="000000"/>
                </a:solidFill>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27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734" y="-12491"/>
            <a:ext cx="9187468" cy="6882981"/>
          </a:xfrm>
          <a:prstGeom prst="rect">
            <a:avLst/>
          </a:prstGeom>
        </p:spPr>
      </p:pic>
      <p:sp>
        <p:nvSpPr>
          <p:cNvPr id="2" name="Заголовок 1"/>
          <p:cNvSpPr>
            <a:spLocks noGrp="1"/>
          </p:cNvSpPr>
          <p:nvPr>
            <p:ph type="title"/>
          </p:nvPr>
        </p:nvSpPr>
        <p:spPr>
          <a:xfrm>
            <a:off x="457200" y="274638"/>
            <a:ext cx="8229600" cy="6034682"/>
          </a:xfrm>
        </p:spPr>
        <p:txBody>
          <a:bodyPr>
            <a:normAutofit fontScale="90000"/>
          </a:bodyPr>
          <a:lstStyle/>
          <a:p>
            <a:pPr indent="270510" algn="l">
              <a:spcAft>
                <a:spcPts val="0"/>
              </a:spcAft>
              <a:tabLst>
                <a:tab pos="630555" algn="l"/>
              </a:tabLst>
            </a:pPr>
            <a:r>
              <a:rPr lang="uk-UA" sz="2800" b="1" i="1" dirty="0" smtClean="0">
                <a:solidFill>
                  <a:srgbClr val="C00000"/>
                </a:solidFill>
                <a:latin typeface="Times New Roman"/>
                <a:ea typeface="Calibri"/>
              </a:rPr>
              <a:t/>
            </a:r>
            <a:br>
              <a:rPr lang="uk-UA" sz="2800" b="1" i="1" dirty="0" smtClean="0">
                <a:solidFill>
                  <a:srgbClr val="C00000"/>
                </a:solidFill>
                <a:latin typeface="Times New Roman"/>
                <a:ea typeface="Calibri"/>
              </a:rPr>
            </a:br>
            <a:r>
              <a:rPr lang="uk-UA" sz="2800" b="1" i="1" dirty="0">
                <a:solidFill>
                  <a:srgbClr val="C00000"/>
                </a:solidFill>
                <a:latin typeface="Times New Roman"/>
                <a:ea typeface="Calibri"/>
              </a:rPr>
              <a:t/>
            </a:r>
            <a:br>
              <a:rPr lang="uk-UA" sz="2800" b="1" i="1" dirty="0">
                <a:solidFill>
                  <a:srgbClr val="C00000"/>
                </a:solidFill>
                <a:latin typeface="Times New Roman"/>
                <a:ea typeface="Calibri"/>
              </a:rPr>
            </a:br>
            <a:r>
              <a:rPr lang="uk-UA" sz="2800" b="1" i="1" dirty="0" smtClean="0">
                <a:solidFill>
                  <a:srgbClr val="C00000"/>
                </a:solidFill>
                <a:latin typeface="Times New Roman"/>
                <a:ea typeface="Calibri"/>
              </a:rPr>
              <a:t/>
            </a:r>
            <a:br>
              <a:rPr lang="uk-UA" sz="2800" b="1" i="1" dirty="0" smtClean="0">
                <a:solidFill>
                  <a:srgbClr val="C00000"/>
                </a:solidFill>
                <a:latin typeface="Times New Roman"/>
                <a:ea typeface="Calibri"/>
              </a:rPr>
            </a:br>
            <a:r>
              <a:rPr lang="uk-UA" sz="2800" b="1" i="1" dirty="0">
                <a:solidFill>
                  <a:srgbClr val="C00000"/>
                </a:solidFill>
                <a:latin typeface="Times New Roman"/>
                <a:ea typeface="Calibri"/>
              </a:rPr>
              <a:t>	</a:t>
            </a:r>
            <a:r>
              <a:rPr lang="uk-UA" sz="2800" b="1" i="1" dirty="0" smtClean="0">
                <a:solidFill>
                  <a:srgbClr val="C00000"/>
                </a:solidFill>
                <a:latin typeface="Times New Roman"/>
                <a:ea typeface="Calibri"/>
              </a:rPr>
              <a:t>		Завдання 1.</a:t>
            </a:r>
            <a:r>
              <a:rPr lang="uk-UA" sz="2800" b="1" i="1" dirty="0" smtClean="0">
                <a:solidFill>
                  <a:srgbClr val="000000"/>
                </a:solidFill>
                <a:latin typeface="Times New Roman"/>
                <a:ea typeface="Calibri"/>
              </a:rPr>
              <a:t> </a:t>
            </a:r>
            <a:r>
              <a:rPr lang="uk-UA" sz="2800" dirty="0" smtClean="0">
                <a:solidFill>
                  <a:srgbClr val="000000"/>
                </a:solidFill>
                <a:latin typeface="Times New Roman"/>
                <a:ea typeface="Calibri"/>
              </a:rPr>
              <a:t>Написати анотацію до статті (індивідуальне завдання).</a:t>
            </a:r>
            <a:r>
              <a:rPr lang="uk-UA" sz="2400" dirty="0" smtClean="0">
                <a:solidFill>
                  <a:srgbClr val="000000"/>
                </a:solidFill>
                <a:latin typeface="Times New Roman"/>
                <a:ea typeface="Calibri"/>
              </a:rPr>
              <a:t/>
            </a:r>
            <a:br>
              <a:rPr lang="uk-UA" sz="2400" dirty="0" smtClean="0">
                <a:solidFill>
                  <a:srgbClr val="000000"/>
                </a:solidFill>
                <a:latin typeface="Times New Roman"/>
                <a:ea typeface="Calibri"/>
              </a:rPr>
            </a:br>
            <a:r>
              <a:rPr lang="uk-UA" sz="2400" b="1" i="1" dirty="0">
                <a:solidFill>
                  <a:srgbClr val="000000"/>
                </a:solidFill>
                <a:latin typeface="Times New Roman"/>
                <a:ea typeface="Calibri"/>
              </a:rPr>
              <a:t/>
            </a:r>
            <a:br>
              <a:rPr lang="uk-UA" sz="2400" b="1" i="1" dirty="0">
                <a:solidFill>
                  <a:srgbClr val="000000"/>
                </a:solidFill>
                <a:latin typeface="Times New Roman"/>
                <a:ea typeface="Calibri"/>
              </a:rPr>
            </a:br>
            <a:r>
              <a:rPr lang="uk-UA" sz="2400" b="1" i="1" dirty="0" smtClean="0">
                <a:solidFill>
                  <a:srgbClr val="000000"/>
                </a:solidFill>
                <a:latin typeface="Times New Roman"/>
                <a:ea typeface="Calibri"/>
              </a:rPr>
              <a:t/>
            </a:r>
            <a:br>
              <a:rPr lang="uk-UA" sz="2400" b="1" i="1" dirty="0" smtClean="0">
                <a:solidFill>
                  <a:srgbClr val="000000"/>
                </a:solidFill>
                <a:latin typeface="Times New Roman"/>
                <a:ea typeface="Calibri"/>
              </a:rPr>
            </a:br>
            <a:r>
              <a:rPr lang="uk-UA" sz="2400" b="1" i="1" dirty="0">
                <a:solidFill>
                  <a:srgbClr val="000000"/>
                </a:solidFill>
                <a:latin typeface="Times New Roman"/>
                <a:ea typeface="Calibri"/>
              </a:rPr>
              <a:t/>
            </a:r>
            <a:br>
              <a:rPr lang="uk-UA" sz="2400" b="1" i="1" dirty="0">
                <a:solidFill>
                  <a:srgbClr val="000000"/>
                </a:solidFill>
                <a:latin typeface="Times New Roman"/>
                <a:ea typeface="Calibri"/>
              </a:rPr>
            </a:br>
            <a:r>
              <a:rPr lang="uk-UA" sz="2400" b="1" i="1" dirty="0" smtClean="0">
                <a:solidFill>
                  <a:srgbClr val="000000"/>
                </a:solidFill>
                <a:latin typeface="Times New Roman"/>
                <a:ea typeface="Calibri"/>
              </a:rPr>
              <a:t>	</a:t>
            </a:r>
            <a:r>
              <a:rPr lang="uk-UA" sz="2400" b="1" i="1" dirty="0" smtClean="0">
                <a:solidFill>
                  <a:srgbClr val="C00000"/>
                </a:solidFill>
                <a:latin typeface="Times New Roman"/>
                <a:ea typeface="Calibri"/>
              </a:rPr>
              <a:t>Контрольні </a:t>
            </a:r>
            <a:r>
              <a:rPr lang="uk-UA" sz="2400" b="1" i="1" dirty="0">
                <a:solidFill>
                  <a:srgbClr val="C00000"/>
                </a:solidFill>
                <a:latin typeface="Times New Roman"/>
                <a:ea typeface="Calibri"/>
              </a:rPr>
              <a:t>питання</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1.</a:t>
            </a:r>
            <a:r>
              <a:rPr lang="uk-UA" sz="2400" dirty="0" smtClean="0">
                <a:solidFill>
                  <a:srgbClr val="000000"/>
                </a:solidFill>
                <a:latin typeface="Times New Roman"/>
                <a:ea typeface="Calibri"/>
              </a:rPr>
              <a:t>Які </a:t>
            </a:r>
            <a:r>
              <a:rPr lang="uk-UA" sz="2400" dirty="0">
                <a:solidFill>
                  <a:srgbClr val="000000"/>
                </a:solidFill>
                <a:latin typeface="Times New Roman"/>
                <a:ea typeface="Calibri"/>
              </a:rPr>
              <a:t>існують форми наукових досліджень.</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2. </a:t>
            </a:r>
            <a:r>
              <a:rPr lang="uk-UA" sz="2400" dirty="0" smtClean="0">
                <a:solidFill>
                  <a:srgbClr val="000000"/>
                </a:solidFill>
                <a:latin typeface="Times New Roman"/>
                <a:ea typeface="Calibri"/>
              </a:rPr>
              <a:t>Структура журнальної </a:t>
            </a:r>
            <a:r>
              <a:rPr lang="uk-UA" sz="2400" dirty="0">
                <a:solidFill>
                  <a:srgbClr val="000000"/>
                </a:solidFill>
                <a:latin typeface="Times New Roman"/>
                <a:ea typeface="Calibri"/>
              </a:rPr>
              <a:t>статті і наукового звіту.</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ru-RU" sz="2800" dirty="0" smtClean="0">
                <a:solidFill>
                  <a:srgbClr val="000000"/>
                </a:solidFill>
                <a:latin typeface="Times New Roman"/>
                <a:ea typeface="Calibri"/>
              </a:rPr>
              <a:t>3. </a:t>
            </a:r>
            <a:r>
              <a:rPr lang="uk-UA" sz="2400" dirty="0" smtClean="0">
                <a:solidFill>
                  <a:srgbClr val="000000"/>
                </a:solidFill>
                <a:latin typeface="Times New Roman"/>
                <a:ea typeface="Calibri"/>
              </a:rPr>
              <a:t>Вимоги </a:t>
            </a:r>
            <a:r>
              <a:rPr lang="uk-UA" sz="2400" dirty="0">
                <a:solidFill>
                  <a:srgbClr val="000000"/>
                </a:solidFill>
                <a:latin typeface="Times New Roman"/>
                <a:ea typeface="Calibri"/>
              </a:rPr>
              <a:t>до оформлення наукового звіту.</a:t>
            </a:r>
            <a:r>
              <a:rPr lang="ru-RU" sz="2800" dirty="0">
                <a:solidFill>
                  <a:srgbClr val="000000"/>
                </a:solidFill>
                <a:latin typeface="Times New Roman"/>
                <a:ea typeface="Calibri"/>
              </a:rPr>
              <a:t/>
            </a:r>
            <a:br>
              <a:rPr lang="ru-RU" sz="2800" dirty="0">
                <a:solidFill>
                  <a:srgbClr val="000000"/>
                </a:solidFill>
                <a:latin typeface="Times New Roman"/>
                <a:ea typeface="Calibri"/>
              </a:rPr>
            </a:br>
            <a:r>
              <a:rPr lang="uk-UA" sz="2400" dirty="0">
                <a:solidFill>
                  <a:srgbClr val="000000"/>
                </a:solidFill>
                <a:latin typeface="Times New Roman"/>
                <a:ea typeface="Calibri"/>
              </a:rPr>
              <a:t> </a:t>
            </a:r>
            <a:r>
              <a:rPr lang="uk-UA" sz="2400" dirty="0" smtClean="0">
                <a:solidFill>
                  <a:srgbClr val="000000"/>
                </a:solidFill>
                <a:latin typeface="Times New Roman"/>
                <a:ea typeface="Calibri"/>
              </a:rPr>
              <a:t/>
            </a:r>
            <a:br>
              <a:rPr lang="uk-UA" sz="2400" dirty="0" smtClean="0">
                <a:solidFill>
                  <a:srgbClr val="000000"/>
                </a:solidFill>
                <a:latin typeface="Times New Roman"/>
                <a:ea typeface="Calibri"/>
              </a:rPr>
            </a:br>
            <a:r>
              <a:rPr lang="uk-UA" sz="2400" dirty="0">
                <a:solidFill>
                  <a:srgbClr val="000000"/>
                </a:solidFill>
                <a:latin typeface="Times New Roman"/>
                <a:ea typeface="Calibri"/>
              </a:rPr>
              <a:t/>
            </a:r>
            <a:br>
              <a:rPr lang="uk-UA" sz="2400" dirty="0">
                <a:solidFill>
                  <a:srgbClr val="000000"/>
                </a:solidFill>
                <a:latin typeface="Times New Roman"/>
                <a:ea typeface="Calibri"/>
              </a:rPr>
            </a:br>
            <a:endParaRPr lang="ru-RU" sz="2800" dirty="0">
              <a:solidFill>
                <a:srgbClr val="000000"/>
              </a:solidFill>
              <a:effectLst/>
              <a:latin typeface="Times New Roman"/>
              <a:ea typeface="Calibri"/>
            </a:endParaRPr>
          </a:p>
        </p:txBody>
      </p:sp>
    </p:spTree>
    <p:extLst>
      <p:ext uri="{BB962C8B-B14F-4D97-AF65-F5344CB8AC3E}">
        <p14:creationId xmlns:p14="http://schemas.microsoft.com/office/powerpoint/2010/main" val="360163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96" y="-96334"/>
            <a:ext cx="9284394" cy="6954334"/>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pPr>
              <a:spcAft>
                <a:spcPts val="0"/>
              </a:spcAft>
              <a:tabLst>
                <a:tab pos="270510" algn="l"/>
              </a:tabLst>
            </a:pPr>
            <a:r>
              <a:rPr lang="uk-UA" sz="4000" b="1" dirty="0" smtClean="0">
                <a:solidFill>
                  <a:srgbClr val="000000"/>
                </a:solidFill>
                <a:latin typeface="Times New Roman"/>
                <a:ea typeface="Calibri"/>
              </a:rPr>
              <a:t>	</a:t>
            </a:r>
            <a:r>
              <a:rPr lang="uk-UA" sz="4000" b="1" dirty="0" smtClean="0">
                <a:solidFill>
                  <a:srgbClr val="FF0000"/>
                </a:solidFill>
                <a:latin typeface="Times New Roman"/>
                <a:ea typeface="Calibri"/>
              </a:rPr>
              <a:t>Мета </a:t>
            </a:r>
            <a:r>
              <a:rPr lang="uk-UA" sz="4000" b="1" dirty="0">
                <a:solidFill>
                  <a:srgbClr val="FF0000"/>
                </a:solidFill>
                <a:latin typeface="Times New Roman"/>
                <a:ea typeface="Calibri"/>
              </a:rPr>
              <a:t>заняття: </a:t>
            </a:r>
            <a:r>
              <a:rPr lang="uk-UA" sz="4000" b="1" dirty="0" smtClean="0">
                <a:solidFill>
                  <a:srgbClr val="FF0000"/>
                </a:solidFill>
                <a:latin typeface="Times New Roman"/>
                <a:ea typeface="Calibri"/>
              </a:rPr>
              <a:t/>
            </a:r>
            <a:br>
              <a:rPr lang="uk-UA" sz="4000" b="1" dirty="0" smtClean="0">
                <a:solidFill>
                  <a:srgbClr val="FF0000"/>
                </a:solidFill>
                <a:latin typeface="Times New Roman"/>
                <a:ea typeface="Calibri"/>
              </a:rPr>
            </a:br>
            <a:r>
              <a:rPr lang="uk-UA" sz="4000" dirty="0" smtClean="0">
                <a:solidFill>
                  <a:srgbClr val="000000"/>
                </a:solidFill>
                <a:latin typeface="Times New Roman"/>
                <a:ea typeface="Calibri"/>
              </a:rPr>
              <a:t>ознайомитися </a:t>
            </a:r>
            <a:r>
              <a:rPr lang="uk-UA" sz="4000" dirty="0">
                <a:solidFill>
                  <a:srgbClr val="000000"/>
                </a:solidFill>
                <a:latin typeface="Times New Roman"/>
                <a:ea typeface="Calibri"/>
              </a:rPr>
              <a:t>з структурою наукових робіт, освоїти методику оформлення доповіді, статті, наукового звіту.</a:t>
            </a:r>
            <a:endParaRPr lang="ru-RU" sz="4000" dirty="0">
              <a:solidFill>
                <a:srgbClr val="000000"/>
              </a:solidFill>
              <a:effectLst/>
              <a:latin typeface="Times New Roman"/>
              <a:ea typeface="Calibri"/>
            </a:endParaRPr>
          </a:p>
        </p:txBody>
      </p:sp>
    </p:spTree>
    <p:extLst>
      <p:ext uri="{BB962C8B-B14F-4D97-AF65-F5344CB8AC3E}">
        <p14:creationId xmlns:p14="http://schemas.microsoft.com/office/powerpoint/2010/main" val="305877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3238"/>
            <a:ext cx="9144000" cy="6884478"/>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pPr algn="l"/>
            <a:r>
              <a:rPr lang="ru-RU" sz="3200" dirty="0" smtClean="0">
                <a:solidFill>
                  <a:srgbClr val="000000"/>
                </a:solidFill>
                <a:latin typeface="Times New Roman"/>
                <a:ea typeface="Calibri"/>
              </a:rPr>
              <a:t>	</a:t>
            </a:r>
            <a:r>
              <a:rPr lang="ru-RU" sz="3200" dirty="0" err="1" smtClean="0">
                <a:solidFill>
                  <a:srgbClr val="000000"/>
                </a:solidFill>
                <a:latin typeface="Times New Roman"/>
                <a:ea typeface="Calibri"/>
              </a:rPr>
              <a:t>Після</a:t>
            </a:r>
            <a:r>
              <a:rPr lang="ru-RU" sz="3200" dirty="0" smtClean="0">
                <a:solidFill>
                  <a:srgbClr val="000000"/>
                </a:solidFill>
                <a:latin typeface="Times New Roman"/>
                <a:ea typeface="Calibri"/>
              </a:rPr>
              <a:t> </a:t>
            </a:r>
            <a:r>
              <a:rPr lang="ru-RU" sz="3200" dirty="0" err="1">
                <a:solidFill>
                  <a:srgbClr val="000000"/>
                </a:solidFill>
                <a:latin typeface="Times New Roman"/>
                <a:ea typeface="Calibri"/>
              </a:rPr>
              <a:t>закінчення</a:t>
            </a:r>
            <a:r>
              <a:rPr lang="ru-RU" sz="3200" dirty="0">
                <a:solidFill>
                  <a:srgbClr val="000000"/>
                </a:solidFill>
                <a:latin typeface="Times New Roman"/>
                <a:ea typeface="Calibri"/>
              </a:rPr>
              <a:t> </a:t>
            </a:r>
            <a:r>
              <a:rPr lang="ru-RU" sz="3200" dirty="0" err="1">
                <a:solidFill>
                  <a:srgbClr val="000000"/>
                </a:solidFill>
                <a:latin typeface="Times New Roman"/>
                <a:ea typeface="Calibri"/>
              </a:rPr>
              <a:t>дослідження</a:t>
            </a:r>
            <a:r>
              <a:rPr lang="ru-RU" sz="3200" dirty="0">
                <a:solidFill>
                  <a:srgbClr val="000000"/>
                </a:solidFill>
                <a:latin typeface="Times New Roman"/>
                <a:ea typeface="Calibri"/>
              </a:rPr>
              <a:t> і </a:t>
            </a:r>
            <a:r>
              <a:rPr lang="ru-RU" sz="3200" dirty="0" err="1">
                <a:solidFill>
                  <a:srgbClr val="000000"/>
                </a:solidFill>
                <a:latin typeface="Times New Roman"/>
                <a:ea typeface="Calibri"/>
              </a:rPr>
              <a:t>біометричної</a:t>
            </a:r>
            <a:r>
              <a:rPr lang="ru-RU" sz="3200" dirty="0">
                <a:solidFill>
                  <a:srgbClr val="000000"/>
                </a:solidFill>
                <a:latin typeface="Times New Roman"/>
                <a:ea typeface="Calibri"/>
              </a:rPr>
              <a:t> </a:t>
            </a:r>
            <a:r>
              <a:rPr lang="ru-RU" sz="3200" dirty="0" err="1">
                <a:solidFill>
                  <a:srgbClr val="000000"/>
                </a:solidFill>
                <a:latin typeface="Times New Roman"/>
                <a:ea typeface="Calibri"/>
              </a:rPr>
              <a:t>обробки</a:t>
            </a:r>
            <a:r>
              <a:rPr lang="ru-RU" sz="3200" dirty="0">
                <a:solidFill>
                  <a:srgbClr val="000000"/>
                </a:solidFill>
                <a:latin typeface="Times New Roman"/>
                <a:ea typeface="Calibri"/>
              </a:rPr>
              <a:t> </a:t>
            </a:r>
            <a:r>
              <a:rPr lang="ru-RU" sz="3200" dirty="0" err="1">
                <a:solidFill>
                  <a:srgbClr val="000000"/>
                </a:solidFill>
                <a:latin typeface="Times New Roman"/>
                <a:ea typeface="Calibri"/>
              </a:rPr>
              <a:t>матеріалу</a:t>
            </a:r>
            <a:r>
              <a:rPr lang="ru-RU" sz="3200" dirty="0">
                <a:solidFill>
                  <a:srgbClr val="000000"/>
                </a:solidFill>
                <a:latin typeface="Times New Roman"/>
                <a:ea typeface="Calibri"/>
              </a:rPr>
              <a:t> </a:t>
            </a:r>
            <a:r>
              <a:rPr lang="ru-RU" sz="3200" dirty="0" err="1">
                <a:solidFill>
                  <a:srgbClr val="000000"/>
                </a:solidFill>
                <a:latin typeface="Times New Roman"/>
                <a:ea typeface="Calibri"/>
              </a:rPr>
              <a:t>необхідно</a:t>
            </a:r>
            <a:r>
              <a:rPr lang="ru-RU" sz="3200" dirty="0">
                <a:solidFill>
                  <a:srgbClr val="000000"/>
                </a:solidFill>
                <a:latin typeface="Times New Roman"/>
                <a:ea typeface="Calibri"/>
              </a:rPr>
              <a:t> </a:t>
            </a:r>
            <a:r>
              <a:rPr lang="ru-RU" sz="3200" dirty="0" err="1">
                <a:solidFill>
                  <a:srgbClr val="000000"/>
                </a:solidFill>
                <a:latin typeface="Times New Roman"/>
                <a:ea typeface="Calibri"/>
              </a:rPr>
              <a:t>написати</a:t>
            </a:r>
            <a:r>
              <a:rPr lang="ru-RU" sz="3200" dirty="0">
                <a:solidFill>
                  <a:srgbClr val="000000"/>
                </a:solidFill>
                <a:latin typeface="Times New Roman"/>
                <a:ea typeface="Calibri"/>
              </a:rPr>
              <a:t> </a:t>
            </a:r>
            <a:r>
              <a:rPr lang="ru-RU" sz="3200" dirty="0" err="1">
                <a:solidFill>
                  <a:srgbClr val="000000"/>
                </a:solidFill>
                <a:latin typeface="Times New Roman"/>
                <a:ea typeface="Calibri"/>
              </a:rPr>
              <a:t>наукову</a:t>
            </a:r>
            <a:r>
              <a:rPr lang="ru-RU" sz="3200" dirty="0">
                <a:solidFill>
                  <a:srgbClr val="000000"/>
                </a:solidFill>
                <a:latin typeface="Times New Roman"/>
                <a:ea typeface="Calibri"/>
              </a:rPr>
              <a:t> роботу. </a:t>
            </a:r>
            <a:r>
              <a:rPr lang="ru-RU" sz="3200" dirty="0" smtClean="0">
                <a:solidFill>
                  <a:srgbClr val="000000"/>
                </a:solidFill>
                <a:latin typeface="Times New Roman"/>
                <a:ea typeface="Calibri"/>
              </a:rPr>
              <a:t/>
            </a:r>
            <a:br>
              <a:rPr lang="ru-RU" sz="3200" dirty="0" smtClean="0">
                <a:solidFill>
                  <a:srgbClr val="000000"/>
                </a:solidFill>
                <a:latin typeface="Times New Roman"/>
                <a:ea typeface="Calibri"/>
              </a:rPr>
            </a:br>
            <a:r>
              <a:rPr lang="ru-RU" sz="3200" dirty="0" smtClean="0">
                <a:solidFill>
                  <a:srgbClr val="000000"/>
                </a:solidFill>
                <a:latin typeface="Times New Roman"/>
                <a:ea typeface="Calibri"/>
              </a:rPr>
              <a:t>	</a:t>
            </a:r>
            <a:r>
              <a:rPr lang="ru-RU" sz="3200" dirty="0" err="1" smtClean="0">
                <a:solidFill>
                  <a:srgbClr val="000000"/>
                </a:solidFill>
                <a:latin typeface="Times New Roman"/>
                <a:ea typeface="Calibri"/>
              </a:rPr>
              <a:t>Залежно</a:t>
            </a:r>
            <a:r>
              <a:rPr lang="ru-RU" sz="3200" dirty="0" smtClean="0">
                <a:solidFill>
                  <a:srgbClr val="000000"/>
                </a:solidFill>
                <a:latin typeface="Times New Roman"/>
                <a:ea typeface="Calibri"/>
              </a:rPr>
              <a:t> </a:t>
            </a:r>
            <a:r>
              <a:rPr lang="ru-RU" sz="3200" dirty="0" err="1">
                <a:solidFill>
                  <a:srgbClr val="000000"/>
                </a:solidFill>
                <a:latin typeface="Times New Roman"/>
                <a:ea typeface="Calibri"/>
              </a:rPr>
              <a:t>від</a:t>
            </a:r>
            <a:r>
              <a:rPr lang="ru-RU" sz="3200" dirty="0">
                <a:solidFill>
                  <a:srgbClr val="000000"/>
                </a:solidFill>
                <a:latin typeface="Times New Roman"/>
                <a:ea typeface="Calibri"/>
              </a:rPr>
              <a:t> </a:t>
            </a:r>
            <a:r>
              <a:rPr lang="ru-RU" sz="3200" dirty="0" err="1">
                <a:solidFill>
                  <a:srgbClr val="000000"/>
                </a:solidFill>
                <a:latin typeface="Times New Roman"/>
                <a:ea typeface="Calibri"/>
              </a:rPr>
              <a:t>змісту</a:t>
            </a:r>
            <a:r>
              <a:rPr lang="ru-RU" sz="3200" dirty="0">
                <a:solidFill>
                  <a:srgbClr val="000000"/>
                </a:solidFill>
                <a:latin typeface="Times New Roman"/>
                <a:ea typeface="Calibri"/>
              </a:rPr>
              <a:t> </a:t>
            </a:r>
            <a:r>
              <a:rPr lang="ru-RU" sz="3200" dirty="0" err="1">
                <a:solidFill>
                  <a:srgbClr val="000000"/>
                </a:solidFill>
                <a:latin typeface="Times New Roman"/>
                <a:ea typeface="Calibri"/>
              </a:rPr>
              <a:t>матеріалу</a:t>
            </a:r>
            <a:r>
              <a:rPr lang="ru-RU" sz="3200" dirty="0">
                <a:solidFill>
                  <a:srgbClr val="000000"/>
                </a:solidFill>
                <a:latin typeface="Times New Roman"/>
                <a:ea typeface="Calibri"/>
              </a:rPr>
              <a:t> і </a:t>
            </a:r>
            <a:r>
              <a:rPr lang="ru-RU" sz="3200" dirty="0" err="1">
                <a:solidFill>
                  <a:srgbClr val="000000"/>
                </a:solidFill>
                <a:latin typeface="Times New Roman"/>
                <a:ea typeface="Calibri"/>
              </a:rPr>
              <a:t>його</a:t>
            </a:r>
            <a:r>
              <a:rPr lang="ru-RU" sz="3200" dirty="0">
                <a:solidFill>
                  <a:srgbClr val="000000"/>
                </a:solidFill>
                <a:latin typeface="Times New Roman"/>
                <a:ea typeface="Calibri"/>
              </a:rPr>
              <a:t> </a:t>
            </a:r>
            <a:r>
              <a:rPr lang="ru-RU" sz="3200" dirty="0" err="1">
                <a:solidFill>
                  <a:srgbClr val="000000"/>
                </a:solidFill>
                <a:latin typeface="Times New Roman"/>
                <a:ea typeface="Calibri"/>
              </a:rPr>
              <a:t>спрямованості</a:t>
            </a:r>
            <a:r>
              <a:rPr lang="ru-RU" sz="3200" dirty="0">
                <a:solidFill>
                  <a:srgbClr val="000000"/>
                </a:solidFill>
                <a:latin typeface="Times New Roman"/>
                <a:ea typeface="Calibri"/>
              </a:rPr>
              <a:t> форма </a:t>
            </a:r>
            <a:r>
              <a:rPr lang="ru-RU" sz="3200" dirty="0" err="1">
                <a:solidFill>
                  <a:srgbClr val="000000"/>
                </a:solidFill>
                <a:latin typeface="Times New Roman"/>
                <a:ea typeface="Calibri"/>
              </a:rPr>
              <a:t>наукової</a:t>
            </a:r>
            <a:r>
              <a:rPr lang="ru-RU" sz="3200" dirty="0">
                <a:solidFill>
                  <a:srgbClr val="000000"/>
                </a:solidFill>
                <a:latin typeface="Times New Roman"/>
                <a:ea typeface="Calibri"/>
              </a:rPr>
              <a:t> </a:t>
            </a:r>
            <a:r>
              <a:rPr lang="ru-RU" sz="3200" dirty="0" err="1">
                <a:solidFill>
                  <a:srgbClr val="000000"/>
                </a:solidFill>
                <a:latin typeface="Times New Roman"/>
                <a:ea typeface="Calibri"/>
              </a:rPr>
              <a:t>роботи</a:t>
            </a:r>
            <a:r>
              <a:rPr lang="ru-RU" sz="3200" dirty="0">
                <a:solidFill>
                  <a:srgbClr val="000000"/>
                </a:solidFill>
                <a:latin typeface="Times New Roman"/>
                <a:ea typeface="Calibri"/>
              </a:rPr>
              <a:t> </a:t>
            </a:r>
            <a:r>
              <a:rPr lang="ru-RU" sz="3200" dirty="0" err="1">
                <a:solidFill>
                  <a:srgbClr val="000000"/>
                </a:solidFill>
                <a:latin typeface="Times New Roman"/>
                <a:ea typeface="Calibri"/>
              </a:rPr>
              <a:t>може</a:t>
            </a:r>
            <a:r>
              <a:rPr lang="ru-RU" sz="3200" dirty="0">
                <a:solidFill>
                  <a:srgbClr val="000000"/>
                </a:solidFill>
                <a:latin typeface="Times New Roman"/>
                <a:ea typeface="Calibri"/>
              </a:rPr>
              <a:t> бути </a:t>
            </a:r>
            <a:r>
              <a:rPr lang="ru-RU" sz="3200" dirty="0" err="1">
                <a:solidFill>
                  <a:srgbClr val="000000"/>
                </a:solidFill>
                <a:latin typeface="Times New Roman"/>
                <a:ea typeface="Calibri"/>
              </a:rPr>
              <a:t>різною</a:t>
            </a:r>
            <a:r>
              <a:rPr lang="ru-RU" sz="3200" dirty="0">
                <a:solidFill>
                  <a:srgbClr val="000000"/>
                </a:solidFill>
                <a:latin typeface="Times New Roman"/>
                <a:ea typeface="Calibri"/>
              </a:rPr>
              <a:t> (</a:t>
            </a:r>
            <a:r>
              <a:rPr lang="ru-RU" sz="3200" dirty="0" err="1">
                <a:solidFill>
                  <a:srgbClr val="000000"/>
                </a:solidFill>
                <a:latin typeface="Times New Roman"/>
                <a:ea typeface="Calibri"/>
              </a:rPr>
              <a:t>доповідь</a:t>
            </a:r>
            <a:r>
              <a:rPr lang="ru-RU" sz="3200" dirty="0">
                <a:solidFill>
                  <a:srgbClr val="000000"/>
                </a:solidFill>
                <a:latin typeface="Times New Roman"/>
                <a:ea typeface="Calibri"/>
              </a:rPr>
              <a:t> на </a:t>
            </a:r>
            <a:r>
              <a:rPr lang="ru-RU" sz="3200" dirty="0" err="1">
                <a:solidFill>
                  <a:srgbClr val="000000"/>
                </a:solidFill>
                <a:latin typeface="Times New Roman"/>
                <a:ea typeface="Calibri"/>
              </a:rPr>
              <a:t>наукову</a:t>
            </a:r>
            <a:r>
              <a:rPr lang="ru-RU" sz="3200" dirty="0">
                <a:solidFill>
                  <a:srgbClr val="000000"/>
                </a:solidFill>
                <a:latin typeface="Times New Roman"/>
                <a:ea typeface="Calibri"/>
              </a:rPr>
              <a:t> тему, </a:t>
            </a:r>
            <a:r>
              <a:rPr lang="ru-RU" sz="3200" dirty="0" err="1">
                <a:solidFill>
                  <a:srgbClr val="000000"/>
                </a:solidFill>
                <a:latin typeface="Times New Roman"/>
                <a:ea typeface="Calibri"/>
              </a:rPr>
              <a:t>журнальна</a:t>
            </a:r>
            <a:r>
              <a:rPr lang="ru-RU" sz="3200" dirty="0">
                <a:solidFill>
                  <a:srgbClr val="000000"/>
                </a:solidFill>
                <a:latin typeface="Times New Roman"/>
                <a:ea typeface="Calibri"/>
              </a:rPr>
              <a:t> </a:t>
            </a:r>
            <a:r>
              <a:rPr lang="ru-RU" sz="3200" dirty="0" err="1">
                <a:solidFill>
                  <a:srgbClr val="000000"/>
                </a:solidFill>
                <a:latin typeface="Times New Roman"/>
                <a:ea typeface="Calibri"/>
              </a:rPr>
              <a:t>стаття</a:t>
            </a:r>
            <a:r>
              <a:rPr lang="ru-RU" sz="3200" dirty="0">
                <a:solidFill>
                  <a:srgbClr val="000000"/>
                </a:solidFill>
                <a:latin typeface="Times New Roman"/>
                <a:ea typeface="Calibri"/>
              </a:rPr>
              <a:t>, </a:t>
            </a:r>
            <a:r>
              <a:rPr lang="ru-RU" sz="3200" dirty="0" err="1">
                <a:solidFill>
                  <a:srgbClr val="000000"/>
                </a:solidFill>
                <a:latin typeface="Times New Roman"/>
                <a:ea typeface="Calibri"/>
              </a:rPr>
              <a:t>монографія</a:t>
            </a:r>
            <a:r>
              <a:rPr lang="ru-RU" sz="3200" dirty="0">
                <a:solidFill>
                  <a:srgbClr val="000000"/>
                </a:solidFill>
                <a:latin typeface="Times New Roman"/>
                <a:ea typeface="Calibri"/>
              </a:rPr>
              <a:t>, </a:t>
            </a:r>
            <a:r>
              <a:rPr lang="ru-RU" sz="3200" dirty="0" err="1">
                <a:solidFill>
                  <a:srgbClr val="000000"/>
                </a:solidFill>
                <a:latin typeface="Times New Roman"/>
                <a:ea typeface="Calibri"/>
              </a:rPr>
              <a:t>науковий</a:t>
            </a:r>
            <a:r>
              <a:rPr lang="ru-RU" sz="3200" dirty="0">
                <a:solidFill>
                  <a:srgbClr val="000000"/>
                </a:solidFill>
                <a:latin typeface="Times New Roman"/>
                <a:ea typeface="Calibri"/>
              </a:rPr>
              <a:t> </a:t>
            </a:r>
            <a:r>
              <a:rPr lang="ru-RU" sz="3200" dirty="0" err="1">
                <a:solidFill>
                  <a:srgbClr val="000000"/>
                </a:solidFill>
                <a:latin typeface="Times New Roman"/>
                <a:ea typeface="Calibri"/>
              </a:rPr>
              <a:t>звіт</a:t>
            </a:r>
            <a:r>
              <a:rPr lang="ru-RU" sz="3200" dirty="0">
                <a:solidFill>
                  <a:srgbClr val="000000"/>
                </a:solidFill>
                <a:latin typeface="Times New Roman"/>
                <a:ea typeface="Calibri"/>
              </a:rPr>
              <a:t>, </a:t>
            </a:r>
            <a:r>
              <a:rPr lang="ru-RU" sz="3200" dirty="0" err="1">
                <a:solidFill>
                  <a:srgbClr val="000000"/>
                </a:solidFill>
                <a:latin typeface="Times New Roman"/>
                <a:ea typeface="Calibri"/>
              </a:rPr>
              <a:t>дипломна</a:t>
            </a:r>
            <a:r>
              <a:rPr lang="ru-RU" sz="3200" dirty="0">
                <a:solidFill>
                  <a:srgbClr val="000000"/>
                </a:solidFill>
                <a:latin typeface="Times New Roman"/>
                <a:ea typeface="Calibri"/>
              </a:rPr>
              <a:t> робота, </a:t>
            </a:r>
            <a:r>
              <a:rPr lang="ru-RU" sz="3200" dirty="0" err="1">
                <a:solidFill>
                  <a:srgbClr val="000000"/>
                </a:solidFill>
                <a:latin typeface="Times New Roman"/>
                <a:ea typeface="Calibri"/>
              </a:rPr>
              <a:t>дисертація</a:t>
            </a:r>
            <a:r>
              <a:rPr lang="ru-RU" sz="3200" dirty="0" smtClean="0">
                <a:solidFill>
                  <a:srgbClr val="000000"/>
                </a:solidFill>
                <a:latin typeface="Times New Roman"/>
                <a:ea typeface="Calibri"/>
              </a:rPr>
              <a:t>).</a:t>
            </a:r>
            <a:br>
              <a:rPr lang="ru-RU" sz="3200" dirty="0" smtClean="0">
                <a:solidFill>
                  <a:srgbClr val="000000"/>
                </a:solidFill>
                <a:latin typeface="Times New Roman"/>
                <a:ea typeface="Calibri"/>
              </a:rPr>
            </a:br>
            <a:r>
              <a:rPr lang="ru-RU" sz="3200" dirty="0" smtClean="0">
                <a:solidFill>
                  <a:srgbClr val="000000"/>
                </a:solidFill>
                <a:latin typeface="Times New Roman"/>
                <a:ea typeface="Calibri"/>
              </a:rPr>
              <a:t> 	</a:t>
            </a:r>
            <a:r>
              <a:rPr lang="ru-RU" sz="3200" dirty="0" err="1" smtClean="0">
                <a:solidFill>
                  <a:srgbClr val="000000"/>
                </a:solidFill>
                <a:latin typeface="Times New Roman"/>
                <a:ea typeface="Calibri"/>
              </a:rPr>
              <a:t>Кожна</a:t>
            </a:r>
            <a:r>
              <a:rPr lang="ru-RU" sz="3200" dirty="0" smtClean="0">
                <a:solidFill>
                  <a:srgbClr val="000000"/>
                </a:solidFill>
                <a:latin typeface="Times New Roman"/>
                <a:ea typeface="Calibri"/>
              </a:rPr>
              <a:t> </a:t>
            </a:r>
            <a:r>
              <a:rPr lang="ru-RU" sz="3200" dirty="0">
                <a:solidFill>
                  <a:srgbClr val="000000"/>
                </a:solidFill>
                <a:latin typeface="Times New Roman"/>
                <a:ea typeface="Calibri"/>
              </a:rPr>
              <a:t>з них </a:t>
            </a:r>
            <a:r>
              <a:rPr lang="ru-RU" sz="3200" dirty="0" err="1">
                <a:solidFill>
                  <a:srgbClr val="000000"/>
                </a:solidFill>
                <a:latin typeface="Times New Roman"/>
                <a:ea typeface="Calibri"/>
              </a:rPr>
              <a:t>має</a:t>
            </a:r>
            <a:r>
              <a:rPr lang="ru-RU" sz="3200" dirty="0">
                <a:solidFill>
                  <a:srgbClr val="000000"/>
                </a:solidFill>
                <a:latin typeface="Times New Roman"/>
                <a:ea typeface="Calibri"/>
              </a:rPr>
              <a:t> </a:t>
            </a:r>
            <a:r>
              <a:rPr lang="ru-RU" sz="3200" dirty="0" err="1">
                <a:solidFill>
                  <a:srgbClr val="000000"/>
                </a:solidFill>
                <a:latin typeface="Times New Roman"/>
                <a:ea typeface="Calibri"/>
              </a:rPr>
              <a:t>свої</a:t>
            </a:r>
            <a:r>
              <a:rPr lang="ru-RU" sz="3200" dirty="0">
                <a:solidFill>
                  <a:srgbClr val="000000"/>
                </a:solidFill>
                <a:latin typeface="Times New Roman"/>
                <a:ea typeface="Calibri"/>
              </a:rPr>
              <a:t> </a:t>
            </a:r>
            <a:r>
              <a:rPr lang="ru-RU" sz="3200" dirty="0" err="1">
                <a:solidFill>
                  <a:srgbClr val="000000"/>
                </a:solidFill>
                <a:latin typeface="Times New Roman"/>
                <a:ea typeface="Calibri"/>
              </a:rPr>
              <a:t>особливості</a:t>
            </a:r>
            <a:r>
              <a:rPr lang="ru-RU" sz="3200" dirty="0">
                <a:solidFill>
                  <a:srgbClr val="000000"/>
                </a:solidFill>
                <a:latin typeface="Times New Roman"/>
                <a:ea typeface="Calibri"/>
              </a:rPr>
              <a:t> за </a:t>
            </a:r>
            <a:r>
              <a:rPr lang="ru-RU" sz="3200" dirty="0" smtClean="0">
                <a:solidFill>
                  <a:srgbClr val="000000"/>
                </a:solidFill>
                <a:latin typeface="Times New Roman"/>
                <a:ea typeface="Calibri"/>
              </a:rPr>
              <a:t>			формою </a:t>
            </a:r>
            <a:r>
              <a:rPr lang="ru-RU" sz="3200" dirty="0">
                <a:solidFill>
                  <a:srgbClr val="000000"/>
                </a:solidFill>
                <a:latin typeface="Times New Roman"/>
                <a:ea typeface="Calibri"/>
              </a:rPr>
              <a:t>і </a:t>
            </a:r>
            <a:r>
              <a:rPr lang="ru-RU" sz="3200" dirty="0" err="1">
                <a:solidFill>
                  <a:srgbClr val="000000"/>
                </a:solidFill>
                <a:latin typeface="Times New Roman"/>
                <a:ea typeface="Calibri"/>
              </a:rPr>
              <a:t>змістом</a:t>
            </a:r>
            <a:r>
              <a:rPr lang="ru-RU" sz="3200" dirty="0">
                <a:solidFill>
                  <a:srgbClr val="000000"/>
                </a:solidFill>
                <a:latin typeface="Times New Roman"/>
                <a:ea typeface="Calibri"/>
              </a:rPr>
              <a:t>. </a:t>
            </a:r>
            <a:r>
              <a:rPr lang="ru-RU" sz="3200" dirty="0" smtClean="0">
                <a:solidFill>
                  <a:srgbClr val="000000"/>
                </a:solidFill>
                <a:latin typeface="Times New Roman"/>
                <a:ea typeface="Calibri"/>
              </a:rPr>
              <a:t/>
            </a:r>
            <a:br>
              <a:rPr lang="ru-RU" sz="3200" dirty="0" smtClean="0">
                <a:solidFill>
                  <a:srgbClr val="000000"/>
                </a:solidFill>
                <a:latin typeface="Times New Roman"/>
                <a:ea typeface="Calibri"/>
              </a:rPr>
            </a:br>
            <a:r>
              <a:rPr lang="ru-RU" sz="3200" dirty="0">
                <a:solidFill>
                  <a:srgbClr val="000000"/>
                </a:solidFill>
                <a:latin typeface="Times New Roman"/>
                <a:ea typeface="Calibri"/>
              </a:rPr>
              <a:t/>
            </a:r>
            <a:br>
              <a:rPr lang="ru-RU" sz="3200" dirty="0">
                <a:solidFill>
                  <a:srgbClr val="000000"/>
                </a:solidFill>
                <a:latin typeface="Times New Roman"/>
                <a:ea typeface="Calibri"/>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7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3240"/>
            <a:ext cx="9108504" cy="6857755"/>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pPr indent="270510">
              <a:lnSpc>
                <a:spcPct val="115000"/>
              </a:lnSpc>
              <a:spcAft>
                <a:spcPts val="0"/>
              </a:spcAft>
            </a:pPr>
            <a:r>
              <a:rPr lang="ru-RU" sz="3200" b="1" dirty="0" smtClean="0">
                <a:solidFill>
                  <a:srgbClr val="C00000"/>
                </a:solidFill>
                <a:latin typeface="Times New Roman"/>
                <a:ea typeface="Calibri"/>
                <a:cs typeface="Times New Roman"/>
              </a:rPr>
              <a:t>У </a:t>
            </a:r>
            <a:r>
              <a:rPr lang="ru-RU" sz="3200" b="1" dirty="0" err="1">
                <a:solidFill>
                  <a:srgbClr val="C00000"/>
                </a:solidFill>
                <a:latin typeface="Times New Roman"/>
                <a:ea typeface="Calibri"/>
                <a:cs typeface="Times New Roman"/>
              </a:rPr>
              <a:t>доповіді</a:t>
            </a:r>
            <a:r>
              <a:rPr lang="ru-RU" sz="3200" b="1" dirty="0">
                <a:solidFill>
                  <a:srgbClr val="C00000"/>
                </a:solidFill>
                <a:latin typeface="Times New Roman"/>
                <a:ea typeface="Calibri"/>
                <a:cs typeface="Times New Roman"/>
              </a:rPr>
              <a:t> </a:t>
            </a:r>
            <a:r>
              <a:rPr lang="ru-RU" sz="3200" dirty="0" err="1">
                <a:solidFill>
                  <a:srgbClr val="000000"/>
                </a:solidFill>
                <a:latin typeface="Times New Roman"/>
                <a:ea typeface="Calibri"/>
                <a:cs typeface="Times New Roman"/>
              </a:rPr>
              <a:t>необхідно</a:t>
            </a:r>
            <a:r>
              <a:rPr lang="ru-RU" sz="3200" dirty="0">
                <a:solidFill>
                  <a:srgbClr val="000000"/>
                </a:solidFill>
                <a:latin typeface="Times New Roman"/>
                <a:ea typeface="Calibri"/>
                <a:cs typeface="Times New Roman"/>
              </a:rPr>
              <a:t> коротко </a:t>
            </a:r>
            <a:r>
              <a:rPr lang="ru-RU" sz="3200" dirty="0" err="1">
                <a:solidFill>
                  <a:srgbClr val="000000"/>
                </a:solidFill>
                <a:latin typeface="Times New Roman"/>
                <a:ea typeface="Calibri"/>
                <a:cs typeface="Times New Roman"/>
              </a:rPr>
              <a:t>висвітлити</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наукове</a:t>
            </a:r>
            <a:r>
              <a:rPr lang="ru-RU" sz="3200" dirty="0">
                <a:solidFill>
                  <a:srgbClr val="000000"/>
                </a:solidFill>
                <a:latin typeface="Times New Roman"/>
                <a:ea typeface="Calibri"/>
                <a:cs typeface="Times New Roman"/>
              </a:rPr>
              <a:t> і </a:t>
            </a:r>
            <a:r>
              <a:rPr lang="ru-RU" sz="3200" dirty="0" err="1">
                <a:solidFill>
                  <a:srgbClr val="000000"/>
                </a:solidFill>
                <a:latin typeface="Times New Roman"/>
                <a:ea typeface="Calibri"/>
                <a:cs typeface="Times New Roman"/>
              </a:rPr>
              <a:t>практичне</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значення</a:t>
            </a:r>
            <a:r>
              <a:rPr lang="ru-RU" sz="3200" dirty="0">
                <a:solidFill>
                  <a:srgbClr val="000000"/>
                </a:solidFill>
                <a:latin typeface="Times New Roman"/>
                <a:ea typeface="Calibri"/>
                <a:cs typeface="Times New Roman"/>
              </a:rPr>
              <a:t> теми, </a:t>
            </a:r>
            <a:r>
              <a:rPr lang="ru-RU" sz="3200" dirty="0" err="1">
                <a:solidFill>
                  <a:srgbClr val="000000"/>
                </a:solidFill>
                <a:latin typeface="Times New Roman"/>
                <a:ea typeface="Calibri"/>
                <a:cs typeface="Times New Roman"/>
              </a:rPr>
              <a:t>її</a:t>
            </a:r>
            <a:r>
              <a:rPr lang="ru-RU" sz="3200" dirty="0">
                <a:solidFill>
                  <a:srgbClr val="000000"/>
                </a:solidFill>
                <a:latin typeface="Times New Roman"/>
                <a:ea typeface="Calibri"/>
                <a:cs typeface="Times New Roman"/>
              </a:rPr>
              <a:t> суть та </a:t>
            </a:r>
            <a:r>
              <a:rPr lang="ru-RU" sz="3200" dirty="0" err="1">
                <a:solidFill>
                  <a:srgbClr val="000000"/>
                </a:solidFill>
                <a:latin typeface="Times New Roman"/>
                <a:ea typeface="Calibri"/>
                <a:cs typeface="Times New Roman"/>
              </a:rPr>
              <a:t>основні</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наукові</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положення</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сформулювати</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висновки</a:t>
            </a:r>
            <a:r>
              <a:rPr lang="ru-RU" sz="3200" dirty="0">
                <a:solidFill>
                  <a:srgbClr val="000000"/>
                </a:solidFill>
                <a:latin typeface="Times New Roman"/>
                <a:ea typeface="Calibri"/>
                <a:cs typeface="Times New Roman"/>
              </a:rPr>
              <a:t> і </a:t>
            </a:r>
            <a:r>
              <a:rPr lang="ru-RU" sz="3200" dirty="0" err="1">
                <a:solidFill>
                  <a:srgbClr val="000000"/>
                </a:solidFill>
                <a:latin typeface="Times New Roman"/>
                <a:ea typeface="Calibri"/>
                <a:cs typeface="Times New Roman"/>
              </a:rPr>
              <a:t>пропозиції</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Оскільки</a:t>
            </a:r>
            <a:r>
              <a:rPr lang="ru-RU" sz="3200" dirty="0">
                <a:solidFill>
                  <a:srgbClr val="000000"/>
                </a:solidFill>
                <a:latin typeface="Times New Roman"/>
                <a:ea typeface="Calibri"/>
                <a:cs typeface="Times New Roman"/>
              </a:rPr>
              <a:t> на </a:t>
            </a:r>
            <a:r>
              <a:rPr lang="ru-RU" sz="3200" dirty="0" err="1">
                <a:solidFill>
                  <a:srgbClr val="000000"/>
                </a:solidFill>
                <a:latin typeface="Times New Roman"/>
                <a:ea typeface="Calibri"/>
                <a:cs typeface="Times New Roman"/>
              </a:rPr>
              <a:t>доповідь</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відводиться</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обмежений</a:t>
            </a:r>
            <a:r>
              <a:rPr lang="ru-RU" sz="3200" dirty="0">
                <a:solidFill>
                  <a:srgbClr val="000000"/>
                </a:solidFill>
                <a:latin typeface="Times New Roman"/>
                <a:ea typeface="Calibri"/>
                <a:cs typeface="Times New Roman"/>
              </a:rPr>
              <a:t> час (10-15 </a:t>
            </a:r>
            <a:r>
              <a:rPr lang="ru-RU" sz="3200" dirty="0" err="1">
                <a:solidFill>
                  <a:srgbClr val="000000"/>
                </a:solidFill>
                <a:latin typeface="Times New Roman"/>
                <a:ea typeface="Calibri"/>
                <a:cs typeface="Times New Roman"/>
              </a:rPr>
              <a:t>хвилин</a:t>
            </a:r>
            <a:r>
              <a:rPr lang="ru-RU" sz="3200" dirty="0">
                <a:solidFill>
                  <a:srgbClr val="000000"/>
                </a:solidFill>
                <a:latin typeface="Times New Roman"/>
                <a:ea typeface="Calibri"/>
                <a:cs typeface="Times New Roman"/>
              </a:rPr>
              <a:t>), то в </a:t>
            </a:r>
            <a:r>
              <a:rPr lang="ru-RU" sz="3200" dirty="0" err="1">
                <a:solidFill>
                  <a:srgbClr val="000000"/>
                </a:solidFill>
                <a:latin typeface="Times New Roman"/>
                <a:ea typeface="Calibri"/>
                <a:cs typeface="Times New Roman"/>
              </a:rPr>
              <a:t>ній</a:t>
            </a:r>
            <a:r>
              <a:rPr lang="ru-RU" sz="3200" dirty="0">
                <a:solidFill>
                  <a:srgbClr val="000000"/>
                </a:solidFill>
                <a:latin typeface="Times New Roman"/>
                <a:ea typeface="Calibri"/>
                <a:cs typeface="Times New Roman"/>
              </a:rPr>
              <a:t> треба </a:t>
            </a:r>
            <a:r>
              <a:rPr lang="ru-RU" sz="3200" dirty="0" err="1">
                <a:solidFill>
                  <a:srgbClr val="000000"/>
                </a:solidFill>
                <a:latin typeface="Times New Roman"/>
                <a:ea typeface="Calibri"/>
                <a:cs typeface="Times New Roman"/>
              </a:rPr>
              <a:t>виділити</a:t>
            </a:r>
            <a:r>
              <a:rPr lang="ru-RU" sz="3200" dirty="0">
                <a:solidFill>
                  <a:srgbClr val="000000"/>
                </a:solidFill>
                <a:latin typeface="Times New Roman"/>
                <a:ea typeface="Calibri"/>
                <a:cs typeface="Times New Roman"/>
              </a:rPr>
              <a:t> два-три </a:t>
            </a:r>
            <a:r>
              <a:rPr lang="ru-RU" sz="3200" dirty="0" err="1">
                <a:solidFill>
                  <a:srgbClr val="000000"/>
                </a:solidFill>
                <a:latin typeface="Times New Roman"/>
                <a:ea typeface="Calibri"/>
                <a:cs typeface="Times New Roman"/>
              </a:rPr>
              <a:t>найголовніших</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положення</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звернувши</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особливу</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увагу</a:t>
            </a:r>
            <a:r>
              <a:rPr lang="ru-RU" sz="3200" dirty="0">
                <a:solidFill>
                  <a:srgbClr val="000000"/>
                </a:solidFill>
                <a:latin typeface="Times New Roman"/>
                <a:ea typeface="Calibri"/>
                <a:cs typeface="Times New Roman"/>
              </a:rPr>
              <a:t> на </a:t>
            </a:r>
            <a:r>
              <a:rPr lang="ru-RU" sz="3200" dirty="0" err="1">
                <a:solidFill>
                  <a:srgbClr val="000000"/>
                </a:solidFill>
                <a:latin typeface="Times New Roman"/>
                <a:ea typeface="Calibri"/>
                <a:cs typeface="Times New Roman"/>
              </a:rPr>
              <a:t>їх</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об'рунтування</a:t>
            </a:r>
            <a:r>
              <a:rPr lang="ru-RU" sz="3200" dirty="0">
                <a:solidFill>
                  <a:srgbClr val="000000"/>
                </a:solidFill>
                <a:latin typeface="Times New Roman"/>
                <a:ea typeface="Calibri"/>
                <a:cs typeface="Times New Roman"/>
              </a:rPr>
              <a:t>. </a:t>
            </a:r>
            <a:r>
              <a:rPr lang="ru-RU" sz="3200" dirty="0">
                <a:ea typeface="Calibri"/>
                <a:cs typeface="Times New Roman"/>
              </a:rPr>
              <a:t/>
            </a:r>
            <a:br>
              <a:rPr lang="ru-RU" sz="3200" dirty="0">
                <a:ea typeface="Calibri"/>
                <a:cs typeface="Times New Roman"/>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7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9144"/>
            <a:ext cx="9144000" cy="6876288"/>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pPr indent="270510" algn="l">
              <a:lnSpc>
                <a:spcPct val="115000"/>
              </a:lnSpc>
              <a:spcAft>
                <a:spcPts val="0"/>
              </a:spcAft>
            </a:pPr>
            <a:r>
              <a:rPr lang="ru-RU" sz="2700" b="1" dirty="0" err="1">
                <a:solidFill>
                  <a:srgbClr val="FF0000"/>
                </a:solidFill>
                <a:latin typeface="Times New Roman" panose="02020603050405020304" pitchFamily="18" charset="0"/>
                <a:cs typeface="Times New Roman" panose="02020603050405020304" pitchFamily="18" charset="0"/>
              </a:rPr>
              <a:t>Журнальна</a:t>
            </a:r>
            <a:r>
              <a:rPr lang="ru-RU" sz="2700" b="1" dirty="0">
                <a:solidFill>
                  <a:srgbClr val="FF0000"/>
                </a:solidFill>
                <a:latin typeface="Times New Roman" panose="02020603050405020304" pitchFamily="18" charset="0"/>
                <a:cs typeface="Times New Roman" panose="02020603050405020304" pitchFamily="18" charset="0"/>
              </a:rPr>
              <a:t> </a:t>
            </a:r>
            <a:r>
              <a:rPr lang="ru-RU" sz="2700" b="1" dirty="0" err="1">
                <a:solidFill>
                  <a:srgbClr val="FF0000"/>
                </a:solidFill>
                <a:latin typeface="Times New Roman" panose="02020603050405020304" pitchFamily="18" charset="0"/>
                <a:cs typeface="Times New Roman" panose="02020603050405020304" pitchFamily="18" charset="0"/>
              </a:rPr>
              <a:t>стаття</a:t>
            </a:r>
            <a:r>
              <a:rPr lang="ru-RU" sz="2700" b="1" dirty="0">
                <a:solidFill>
                  <a:srgbClr val="FF0000"/>
                </a:solidFill>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має</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обмежений</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обсяг</a:t>
            </a:r>
            <a:r>
              <a:rPr lang="ru-RU" sz="2700" dirty="0">
                <a:latin typeface="Times New Roman" panose="02020603050405020304" pitchFamily="18" charset="0"/>
                <a:cs typeface="Times New Roman" panose="02020603050405020304" pitchFamily="18" charset="0"/>
              </a:rPr>
              <a:t>. У </a:t>
            </a:r>
            <a:r>
              <a:rPr lang="ru-RU" sz="2700" dirty="0" err="1">
                <a:latin typeface="Times New Roman" panose="02020603050405020304" pitchFamily="18" charset="0"/>
                <a:cs typeface="Times New Roman" panose="02020603050405020304" pitchFamily="18" charset="0"/>
              </a:rPr>
              <a:t>ній</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виділяють</a:t>
            </a:r>
            <a:r>
              <a:rPr lang="ru-RU" sz="2700" dirty="0">
                <a:latin typeface="Times New Roman" panose="02020603050405020304" pitchFamily="18" charset="0"/>
                <a:cs typeface="Times New Roman" panose="02020603050405020304" pitchFamily="18" charset="0"/>
              </a:rPr>
              <a:t>: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заголовок і </a:t>
            </a:r>
            <a:r>
              <a:rPr lang="ru-RU" sz="2700" dirty="0" err="1">
                <a:latin typeface="Times New Roman" panose="02020603050405020304" pitchFamily="18" charset="0"/>
                <a:cs typeface="Times New Roman" panose="02020603050405020304" pitchFamily="18" charset="0"/>
              </a:rPr>
              <a:t>прізвище</a:t>
            </a:r>
            <a:r>
              <a:rPr lang="ru-RU" sz="2700" dirty="0">
                <a:latin typeface="Times New Roman" panose="02020603050405020304" pitchFamily="18" charset="0"/>
                <a:cs typeface="Times New Roman" panose="02020603050405020304" pitchFamily="18" charset="0"/>
              </a:rPr>
              <a:t> автора;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стислі</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дані</a:t>
            </a:r>
            <a:r>
              <a:rPr lang="ru-RU" sz="2700" dirty="0">
                <a:latin typeface="Times New Roman" panose="02020603050405020304" pitchFamily="18" charset="0"/>
                <a:cs typeface="Times New Roman" panose="02020603050405020304" pitchFamily="18" charset="0"/>
              </a:rPr>
              <a:t> про методику </a:t>
            </a:r>
            <a:r>
              <a:rPr lang="ru-RU" sz="2700" dirty="0" err="1">
                <a:latin typeface="Times New Roman" panose="02020603050405020304" pitchFamily="18" charset="0"/>
                <a:cs typeface="Times New Roman" panose="02020603050405020304" pitchFamily="18" charset="0"/>
              </a:rPr>
              <a:t>дослідження</a:t>
            </a:r>
            <a:r>
              <a:rPr lang="ru-RU" sz="2700" dirty="0">
                <a:latin typeface="Times New Roman" panose="02020603050405020304" pitchFamily="18" charset="0"/>
                <a:cs typeface="Times New Roman" panose="02020603050405020304" pitchFamily="18" charset="0"/>
              </a:rPr>
              <a:t>;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аналіз</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власних</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наукових</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результатів</a:t>
            </a:r>
            <a:r>
              <a:rPr lang="ru-RU" sz="2700" dirty="0">
                <a:latin typeface="Times New Roman" panose="02020603050405020304" pitchFamily="18" charset="0"/>
                <a:cs typeface="Times New Roman" panose="02020603050405020304" pitchFamily="18" charset="0"/>
              </a:rPr>
              <a:t> та </a:t>
            </a:r>
            <a:r>
              <a:rPr lang="ru-RU" sz="2700" dirty="0" err="1">
                <a:latin typeface="Times New Roman" panose="02020603050405020304" pitchFamily="18" charset="0"/>
                <a:cs typeface="Times New Roman" panose="02020603050405020304" pitchFamily="18" charset="0"/>
              </a:rPr>
              <a:t>їх</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узагальнення</a:t>
            </a:r>
            <a:r>
              <a:rPr lang="ru-RU" sz="2700" dirty="0">
                <a:latin typeface="Times New Roman" panose="02020603050405020304" pitchFamily="18" charset="0"/>
                <a:cs typeface="Times New Roman" panose="02020603050405020304" pitchFamily="18" charset="0"/>
              </a:rPr>
              <a:t>;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висновки</a:t>
            </a:r>
            <a:r>
              <a:rPr lang="ru-RU" sz="2700" dirty="0">
                <a:latin typeface="Times New Roman" panose="02020603050405020304" pitchFamily="18" charset="0"/>
                <a:cs typeface="Times New Roman" panose="02020603050405020304" pitchFamily="18" charset="0"/>
              </a:rPr>
              <a:t> і </a:t>
            </a:r>
            <a:r>
              <a:rPr lang="ru-RU" sz="2700" dirty="0" err="1">
                <a:latin typeface="Times New Roman" panose="02020603050405020304" pitchFamily="18" charset="0"/>
                <a:cs typeface="Times New Roman" panose="02020603050405020304" pitchFamily="18" charset="0"/>
              </a:rPr>
              <a:t>пропозиції</a:t>
            </a:r>
            <a:r>
              <a:rPr lang="ru-RU" sz="2700"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200" dirty="0" err="1" smtClean="0">
                <a:solidFill>
                  <a:srgbClr val="000000"/>
                </a:solidFill>
                <a:latin typeface="Times New Roman"/>
                <a:ea typeface="Calibri"/>
                <a:cs typeface="Times New Roman"/>
              </a:rPr>
              <a:t>Якщо</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одержаний</a:t>
            </a:r>
            <a:r>
              <a:rPr lang="ru-RU" sz="2200" dirty="0" smtClean="0">
                <a:solidFill>
                  <a:srgbClr val="000000"/>
                </a:solidFill>
                <a:latin typeface="Times New Roman"/>
                <a:ea typeface="Calibri"/>
                <a:cs typeface="Times New Roman"/>
              </a:rPr>
              <a:t> у </a:t>
            </a:r>
            <a:r>
              <a:rPr lang="ru-RU" sz="2200" dirty="0" err="1" smtClean="0">
                <a:solidFill>
                  <a:srgbClr val="000000"/>
                </a:solidFill>
                <a:latin typeface="Times New Roman"/>
                <a:ea typeface="Calibri"/>
                <a:cs typeface="Times New Roman"/>
              </a:rPr>
              <a:t>досліді</a:t>
            </a:r>
            <a:r>
              <a:rPr lang="ru-RU" sz="2200" dirty="0" smtClean="0">
                <a:solidFill>
                  <a:srgbClr val="000000"/>
                </a:solidFill>
                <a:latin typeface="Times New Roman"/>
                <a:ea typeface="Calibri"/>
                <a:cs typeface="Times New Roman"/>
              </a:rPr>
              <a:t> результат </a:t>
            </a:r>
            <a:r>
              <a:rPr lang="ru-RU" sz="2200" dirty="0" err="1" smtClean="0">
                <a:solidFill>
                  <a:srgbClr val="000000"/>
                </a:solidFill>
                <a:latin typeface="Times New Roman"/>
                <a:ea typeface="Calibri"/>
                <a:cs typeface="Times New Roman"/>
              </a:rPr>
              <a:t>можна</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вважати</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винаходом</a:t>
            </a:r>
            <a:r>
              <a:rPr lang="ru-RU" sz="2200" dirty="0" smtClean="0">
                <a:solidFill>
                  <a:srgbClr val="000000"/>
                </a:solidFill>
                <a:latin typeface="Times New Roman"/>
                <a:ea typeface="Calibri"/>
                <a:cs typeface="Times New Roman"/>
              </a:rPr>
              <a:t>, то до </a:t>
            </a:r>
            <a:r>
              <a:rPr lang="ru-RU" sz="2200" dirty="0" err="1" smtClean="0">
                <a:solidFill>
                  <a:srgbClr val="000000"/>
                </a:solidFill>
                <a:latin typeface="Times New Roman"/>
                <a:ea typeface="Calibri"/>
                <a:cs typeface="Times New Roman"/>
              </a:rPr>
              <a:t>опублікування</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статті</a:t>
            </a:r>
            <a:r>
              <a:rPr lang="ru-RU" sz="2200" dirty="0" smtClean="0">
                <a:solidFill>
                  <a:srgbClr val="000000"/>
                </a:solidFill>
                <a:latin typeface="Times New Roman"/>
                <a:ea typeface="Calibri"/>
                <a:cs typeface="Times New Roman"/>
              </a:rPr>
              <a:t> з </a:t>
            </a:r>
            <a:r>
              <a:rPr lang="ru-RU" sz="2200" dirty="0" err="1" smtClean="0">
                <a:solidFill>
                  <a:srgbClr val="000000"/>
                </a:solidFill>
                <a:latin typeface="Times New Roman"/>
                <a:ea typeface="Calibri"/>
                <a:cs typeface="Times New Roman"/>
              </a:rPr>
              <a:t>даного</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питання</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слід</a:t>
            </a:r>
            <a:r>
              <a:rPr lang="ru-RU" sz="2200" dirty="0" smtClean="0">
                <a:solidFill>
                  <a:srgbClr val="000000"/>
                </a:solidFill>
                <a:latin typeface="Times New Roman"/>
                <a:ea typeface="Calibri"/>
                <a:cs typeface="Times New Roman"/>
              </a:rPr>
              <a:t> подати </a:t>
            </a:r>
            <a:r>
              <a:rPr lang="ru-RU" sz="2200" i="1" dirty="0" smtClean="0">
                <a:solidFill>
                  <a:srgbClr val="000000"/>
                </a:solidFill>
                <a:latin typeface="Times New Roman"/>
                <a:ea typeface="Calibri"/>
                <a:cs typeface="Times New Roman"/>
              </a:rPr>
              <a:t>заявку до </a:t>
            </a:r>
            <a:r>
              <a:rPr lang="ru-RU" sz="2200" i="1" dirty="0" err="1" smtClean="0">
                <a:solidFill>
                  <a:srgbClr val="000000"/>
                </a:solidFill>
                <a:latin typeface="Times New Roman"/>
                <a:ea typeface="Calibri"/>
                <a:cs typeface="Times New Roman"/>
              </a:rPr>
              <a:t>Держпатенту</a:t>
            </a:r>
            <a:r>
              <a:rPr lang="ru-RU" sz="2200" i="1" dirty="0" smtClean="0">
                <a:solidFill>
                  <a:srgbClr val="000000"/>
                </a:solidFill>
                <a:latin typeface="Times New Roman"/>
                <a:ea typeface="Calibri"/>
                <a:cs typeface="Times New Roman"/>
              </a:rPr>
              <a:t> </a:t>
            </a:r>
            <a:r>
              <a:rPr lang="ru-RU" sz="2200" i="1" dirty="0" err="1" smtClean="0">
                <a:solidFill>
                  <a:srgbClr val="000000"/>
                </a:solidFill>
                <a:latin typeface="Times New Roman"/>
                <a:ea typeface="Calibri"/>
                <a:cs typeface="Times New Roman"/>
              </a:rPr>
              <a:t>України</a:t>
            </a:r>
            <a:r>
              <a:rPr lang="ru-RU" sz="2200" i="1" dirty="0" smtClean="0">
                <a:solidFill>
                  <a:srgbClr val="000000"/>
                </a:solidFill>
                <a:latin typeface="Times New Roman"/>
                <a:ea typeface="Calibri"/>
                <a:cs typeface="Times New Roman"/>
              </a:rPr>
              <a:t> про </a:t>
            </a:r>
            <a:r>
              <a:rPr lang="ru-RU" sz="2200" i="1" dirty="0" err="1" smtClean="0">
                <a:solidFill>
                  <a:srgbClr val="000000"/>
                </a:solidFill>
                <a:latin typeface="Times New Roman"/>
                <a:ea typeface="Calibri"/>
                <a:cs typeface="Times New Roman"/>
              </a:rPr>
              <a:t>видачу</a:t>
            </a:r>
            <a:r>
              <a:rPr lang="ru-RU" sz="2200" i="1" dirty="0" smtClean="0">
                <a:solidFill>
                  <a:srgbClr val="000000"/>
                </a:solidFill>
                <a:latin typeface="Times New Roman"/>
                <a:ea typeface="Calibri"/>
                <a:cs typeface="Times New Roman"/>
              </a:rPr>
              <a:t> </a:t>
            </a:r>
            <a:r>
              <a:rPr lang="ru-RU" sz="2200" i="1" dirty="0" err="1" smtClean="0">
                <a:solidFill>
                  <a:srgbClr val="000000"/>
                </a:solidFill>
                <a:latin typeface="Times New Roman"/>
                <a:ea typeface="Calibri"/>
                <a:cs typeface="Times New Roman"/>
              </a:rPr>
              <a:t>авторського</a:t>
            </a:r>
            <a:r>
              <a:rPr lang="ru-RU" sz="2200" i="1" dirty="0" smtClean="0">
                <a:solidFill>
                  <a:srgbClr val="000000"/>
                </a:solidFill>
                <a:latin typeface="Times New Roman"/>
                <a:ea typeface="Calibri"/>
                <a:cs typeface="Times New Roman"/>
              </a:rPr>
              <a:t> </a:t>
            </a:r>
            <a:r>
              <a:rPr lang="ru-RU" sz="2200" i="1" dirty="0" err="1" smtClean="0">
                <a:solidFill>
                  <a:srgbClr val="000000"/>
                </a:solidFill>
                <a:latin typeface="Times New Roman"/>
                <a:ea typeface="Calibri"/>
                <a:cs typeface="Times New Roman"/>
              </a:rPr>
              <a:t>свідоцтва</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Проте</a:t>
            </a:r>
            <a:r>
              <a:rPr lang="ru-RU" sz="2200" dirty="0" smtClean="0">
                <a:solidFill>
                  <a:srgbClr val="000000"/>
                </a:solidFill>
                <a:latin typeface="Times New Roman"/>
                <a:ea typeface="Calibri"/>
                <a:cs typeface="Times New Roman"/>
              </a:rPr>
              <a:t> 		перш </a:t>
            </a:r>
            <a:r>
              <a:rPr lang="ru-RU" sz="2200" dirty="0" err="1" smtClean="0">
                <a:solidFill>
                  <a:srgbClr val="000000"/>
                </a:solidFill>
                <a:latin typeface="Times New Roman"/>
                <a:ea typeface="Calibri"/>
                <a:cs typeface="Times New Roman"/>
              </a:rPr>
              <a:t>ніж</a:t>
            </a:r>
            <a:r>
              <a:rPr lang="ru-RU" sz="2200" dirty="0" smtClean="0">
                <a:solidFill>
                  <a:srgbClr val="000000"/>
                </a:solidFill>
                <a:latin typeface="Times New Roman"/>
                <a:ea typeface="Calibri"/>
                <a:cs typeface="Times New Roman"/>
              </a:rPr>
              <a:t> подати заявку на той </a:t>
            </a:r>
            <a:r>
              <a:rPr lang="ru-RU" sz="2200" dirty="0" err="1" smtClean="0">
                <a:solidFill>
                  <a:srgbClr val="000000"/>
                </a:solidFill>
                <a:latin typeface="Times New Roman"/>
                <a:ea typeface="Calibri"/>
                <a:cs typeface="Times New Roman"/>
              </a:rPr>
              <a:t>чи</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інший</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винахід</a:t>
            </a:r>
            <a:r>
              <a:rPr lang="ru-RU" sz="2200" dirty="0" smtClean="0">
                <a:solidFill>
                  <a:srgbClr val="000000"/>
                </a:solidFill>
                <a:latin typeface="Times New Roman"/>
                <a:ea typeface="Calibri"/>
                <a:cs typeface="Times New Roman"/>
              </a:rPr>
              <a:t>, 		автор </a:t>
            </a:r>
            <a:r>
              <a:rPr lang="ru-RU" sz="2200" dirty="0" err="1" smtClean="0">
                <a:solidFill>
                  <a:srgbClr val="000000"/>
                </a:solidFill>
                <a:latin typeface="Times New Roman"/>
                <a:ea typeface="Calibri"/>
                <a:cs typeface="Times New Roman"/>
              </a:rPr>
              <a:t>має</a:t>
            </a:r>
            <a:r>
              <a:rPr lang="ru-RU" sz="2200" dirty="0" smtClean="0">
                <a:solidFill>
                  <a:srgbClr val="000000"/>
                </a:solidFill>
                <a:latin typeface="Times New Roman"/>
                <a:ea typeface="Calibri"/>
                <a:cs typeface="Times New Roman"/>
              </a:rPr>
              <a:t> сам </a:t>
            </a:r>
            <a:r>
              <a:rPr lang="ru-RU" sz="2200" dirty="0" err="1" smtClean="0">
                <a:solidFill>
                  <a:srgbClr val="000000"/>
                </a:solidFill>
                <a:latin typeface="Times New Roman"/>
                <a:ea typeface="Calibri"/>
                <a:cs typeface="Times New Roman"/>
              </a:rPr>
              <a:t>переконатись</a:t>
            </a:r>
            <a:r>
              <a:rPr lang="ru-RU" sz="2200" dirty="0" smtClean="0">
                <a:solidFill>
                  <a:srgbClr val="000000"/>
                </a:solidFill>
                <a:latin typeface="Times New Roman"/>
                <a:ea typeface="Calibri"/>
                <a:cs typeface="Times New Roman"/>
              </a:rPr>
              <a:t> у </a:t>
            </a:r>
            <a:r>
              <a:rPr lang="ru-RU" sz="2200" dirty="0" err="1" smtClean="0">
                <a:solidFill>
                  <a:srgbClr val="000000"/>
                </a:solidFill>
                <a:latin typeface="Times New Roman"/>
                <a:ea typeface="Calibri"/>
                <a:cs typeface="Times New Roman"/>
              </a:rPr>
              <a:t>новизні</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своєї</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пропозиції</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тобто</a:t>
            </a:r>
            <a:r>
              <a:rPr lang="ru-RU" sz="2200" dirty="0" smtClean="0">
                <a:solidFill>
                  <a:srgbClr val="000000"/>
                </a:solidFill>
                <a:latin typeface="Times New Roman"/>
                <a:ea typeface="Calibri"/>
                <a:cs typeface="Times New Roman"/>
              </a:rPr>
              <a:t> </a:t>
            </a:r>
            <a:r>
              <a:rPr lang="ru-RU" sz="2200" dirty="0" err="1" smtClean="0">
                <a:solidFill>
                  <a:srgbClr val="000000"/>
                </a:solidFill>
                <a:latin typeface="Times New Roman"/>
                <a:ea typeface="Calibri"/>
                <a:cs typeface="Times New Roman"/>
              </a:rPr>
              <a:t>вдатися</a:t>
            </a:r>
            <a:r>
              <a:rPr lang="ru-RU" sz="2200" dirty="0" smtClean="0">
                <a:solidFill>
                  <a:srgbClr val="000000"/>
                </a:solidFill>
                <a:latin typeface="Times New Roman"/>
                <a:ea typeface="Calibri"/>
                <a:cs typeface="Times New Roman"/>
              </a:rPr>
              <a:t> до патентного </a:t>
            </a:r>
            <a:r>
              <a:rPr lang="ru-RU" sz="2200" dirty="0" err="1" smtClean="0">
                <a:solidFill>
                  <a:srgbClr val="000000"/>
                </a:solidFill>
                <a:latin typeface="Times New Roman"/>
                <a:ea typeface="Calibri"/>
                <a:cs typeface="Times New Roman"/>
              </a:rPr>
              <a:t>пошуку</a:t>
            </a:r>
            <a:r>
              <a:rPr lang="ru-RU" sz="2200" dirty="0" smtClean="0">
                <a:solidFill>
                  <a:srgbClr val="000000"/>
                </a:solidFill>
                <a:latin typeface="Times New Roman"/>
                <a:ea typeface="Calibri"/>
                <a:cs typeface="Times New Roman"/>
              </a:rPr>
              <a:t>. </a:t>
            </a:r>
            <a:r>
              <a:rPr lang="ru-RU" sz="2400" dirty="0">
                <a:ea typeface="Calibri"/>
                <a:cs typeface="Times New Roman"/>
              </a:rPr>
              <a:t/>
            </a:r>
            <a:br>
              <a:rPr lang="ru-RU" sz="24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7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4414"/>
            <a:ext cx="9149892" cy="6853586"/>
          </a:xfrm>
          <a:prstGeom prst="rect">
            <a:avLst/>
          </a:prstGeom>
        </p:spPr>
      </p:pic>
      <p:sp>
        <p:nvSpPr>
          <p:cNvPr id="4" name="Заголовок 3"/>
          <p:cNvSpPr>
            <a:spLocks noGrp="1"/>
          </p:cNvSpPr>
          <p:nvPr>
            <p:ph type="title"/>
          </p:nvPr>
        </p:nvSpPr>
        <p:spPr>
          <a:xfrm>
            <a:off x="457200" y="274638"/>
            <a:ext cx="8229600" cy="6250706"/>
          </a:xfrm>
        </p:spPr>
        <p:txBody>
          <a:bodyPr>
            <a:normAutofit fontScale="90000"/>
          </a:bodyPr>
          <a:lstStyle/>
          <a:p>
            <a:pPr algn="l"/>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700" b="1" dirty="0" err="1" smtClean="0">
                <a:solidFill>
                  <a:srgbClr val="FF0000"/>
                </a:solidFill>
                <a:latin typeface="Times New Roman" panose="02020603050405020304" pitchFamily="18" charset="0"/>
                <a:cs typeface="Times New Roman" panose="02020603050405020304" pitchFamily="18" charset="0"/>
              </a:rPr>
              <a:t>Монографія</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це</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наукова</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праця</a:t>
            </a:r>
            <a:r>
              <a:rPr lang="ru-RU" sz="2700" dirty="0">
                <a:latin typeface="Times New Roman" panose="02020603050405020304" pitchFamily="18" charset="0"/>
                <a:cs typeface="Times New Roman" panose="02020603050405020304" pitchFamily="18" charset="0"/>
              </a:rPr>
              <a:t>, в </a:t>
            </a:r>
            <a:r>
              <a:rPr lang="ru-RU" sz="2700" dirty="0" err="1">
                <a:latin typeface="Times New Roman" panose="02020603050405020304" pitchFamily="18" charset="0"/>
                <a:cs typeface="Times New Roman" panose="02020603050405020304" pitchFamily="18" charset="0"/>
              </a:rPr>
              <a:t>якій</a:t>
            </a:r>
            <a:r>
              <a:rPr lang="ru-RU" sz="2700" dirty="0">
                <a:latin typeface="Times New Roman" panose="02020603050405020304" pitchFamily="18" charset="0"/>
                <a:cs typeface="Times New Roman" panose="02020603050405020304" pitchFamily="18" charset="0"/>
              </a:rPr>
              <a:t> детально і </a:t>
            </a:r>
            <a:r>
              <a:rPr lang="ru-RU" sz="2700" dirty="0" err="1">
                <a:latin typeface="Times New Roman" panose="02020603050405020304" pitchFamily="18" charset="0"/>
                <a:cs typeface="Times New Roman" panose="02020603050405020304" pitchFamily="18" charset="0"/>
              </a:rPr>
              <a:t>всебічно</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висвітлюється</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певна</a:t>
            </a:r>
            <a:r>
              <a:rPr lang="ru-RU" sz="2700" dirty="0">
                <a:latin typeface="Times New Roman" panose="02020603050405020304" pitchFamily="18" charset="0"/>
                <a:cs typeface="Times New Roman" panose="02020603050405020304" pitchFamily="18" charset="0"/>
              </a:rPr>
              <a:t> проблема </a:t>
            </a:r>
            <a:r>
              <a:rPr lang="ru-RU" sz="2700" dirty="0" err="1">
                <a:latin typeface="Times New Roman" panose="02020603050405020304" pitchFamily="18" charset="0"/>
                <a:cs typeface="Times New Roman" panose="02020603050405020304" pitchFamily="18" charset="0"/>
              </a:rPr>
              <a:t>або</a:t>
            </a:r>
            <a:r>
              <a:rPr lang="ru-RU" sz="2700" dirty="0">
                <a:latin typeface="Times New Roman" panose="02020603050405020304" pitchFamily="18" charset="0"/>
                <a:cs typeface="Times New Roman" panose="02020603050405020304" pitchFamily="18" charset="0"/>
              </a:rPr>
              <a:t> тема. </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r>
              <a:rPr lang="ru-RU" sz="2700" dirty="0" err="1" smtClean="0">
                <a:solidFill>
                  <a:srgbClr val="FF0000"/>
                </a:solidFill>
                <a:latin typeface="Times New Roman" panose="02020603050405020304" pitchFamily="18" charset="0"/>
                <a:cs typeface="Times New Roman" panose="02020603050405020304" pitchFamily="18" charset="0"/>
              </a:rPr>
              <a:t>Науковий</a:t>
            </a:r>
            <a:r>
              <a:rPr lang="ru-RU" sz="2700" dirty="0" smtClean="0">
                <a:solidFill>
                  <a:srgbClr val="FF0000"/>
                </a:solidFill>
                <a:latin typeface="Times New Roman" panose="02020603050405020304" pitchFamily="18" charset="0"/>
                <a:cs typeface="Times New Roman" panose="02020603050405020304" pitchFamily="18" charset="0"/>
              </a:rPr>
              <a:t> </a:t>
            </a:r>
            <a:r>
              <a:rPr lang="ru-RU" sz="2700" dirty="0" err="1">
                <a:solidFill>
                  <a:srgbClr val="FF0000"/>
                </a:solidFill>
                <a:latin typeface="Times New Roman" panose="02020603050405020304" pitchFamily="18" charset="0"/>
                <a:cs typeface="Times New Roman" panose="02020603050405020304" pitchFamily="18" charset="0"/>
              </a:rPr>
              <a:t>звіт</a:t>
            </a:r>
            <a:r>
              <a:rPr lang="ru-RU" sz="2700" dirty="0">
                <a:solidFill>
                  <a:srgbClr val="FF0000"/>
                </a:solidFill>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пишуть</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відповідно</a:t>
            </a:r>
            <a:r>
              <a:rPr lang="ru-RU" sz="2700" dirty="0">
                <a:latin typeface="Times New Roman" panose="02020603050405020304" pitchFamily="18" charset="0"/>
                <a:cs typeface="Times New Roman" panose="02020603050405020304" pitchFamily="18" charset="0"/>
              </a:rPr>
              <a:t> до </a:t>
            </a:r>
            <a:r>
              <a:rPr lang="ru-RU" sz="2700" dirty="0" err="1">
                <a:latin typeface="Times New Roman" panose="02020603050405020304" pitchFamily="18" charset="0"/>
                <a:cs typeface="Times New Roman" panose="02020603050405020304" pitchFamily="18" charset="0"/>
              </a:rPr>
              <a:t>вимог</a:t>
            </a:r>
            <a:r>
              <a:rPr lang="ru-RU" sz="2700" dirty="0">
                <a:latin typeface="Times New Roman" panose="02020603050405020304" pitchFamily="18" charset="0"/>
                <a:cs typeface="Times New Roman" panose="02020603050405020304" pitchFamily="18" charset="0"/>
              </a:rPr>
              <a:t> стандарту. У </a:t>
            </a:r>
            <a:r>
              <a:rPr lang="ru-RU" sz="2700" dirty="0" err="1">
                <a:latin typeface="Times New Roman" panose="02020603050405020304" pitchFamily="18" charset="0"/>
                <a:cs typeface="Times New Roman" panose="02020603050405020304" pitchFamily="18" charset="0"/>
              </a:rPr>
              <a:t>ньому</a:t>
            </a:r>
            <a:r>
              <a:rPr lang="ru-RU" sz="2700" dirty="0">
                <a:latin typeface="Times New Roman" panose="02020603050405020304" pitchFamily="18" charset="0"/>
                <a:cs typeface="Times New Roman" panose="02020603050405020304" pitchFamily="18" charset="0"/>
              </a:rPr>
              <a:t> особливо </a:t>
            </a:r>
            <a:r>
              <a:rPr lang="ru-RU" sz="2700" dirty="0" err="1">
                <a:latin typeface="Times New Roman" panose="02020603050405020304" pitchFamily="18" charset="0"/>
                <a:cs typeface="Times New Roman" panose="02020603050405020304" pitchFamily="18" charset="0"/>
              </a:rPr>
              <a:t>виділяють</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теоретичну</a:t>
            </a:r>
            <a:r>
              <a:rPr lang="ru-RU" sz="2700" dirty="0">
                <a:latin typeface="Times New Roman" panose="02020603050405020304" pitchFamily="18" charset="0"/>
                <a:cs typeface="Times New Roman" panose="02020603050405020304" pitchFamily="18" charset="0"/>
              </a:rPr>
              <a:t> і </a:t>
            </a:r>
            <a:r>
              <a:rPr lang="ru-RU" sz="2700" dirty="0" err="1">
                <a:latin typeface="Times New Roman" panose="02020603050405020304" pitchFamily="18" charset="0"/>
                <a:cs typeface="Times New Roman" panose="02020603050405020304" pitchFamily="18" charset="0"/>
              </a:rPr>
              <a:t>практичну</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цінність</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результатів</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дослідження</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Звіт</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умовно</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ділиться</a:t>
            </a:r>
            <a:r>
              <a:rPr lang="ru-RU" sz="2700" dirty="0">
                <a:latin typeface="Times New Roman" panose="02020603050405020304" pitchFamily="18" charset="0"/>
                <a:cs typeface="Times New Roman" panose="02020603050405020304" pitchFamily="18" charset="0"/>
              </a:rPr>
              <a:t> на </a:t>
            </a:r>
            <a:r>
              <a:rPr lang="ru-RU" sz="2700" dirty="0" err="1">
                <a:latin typeface="Times New Roman" panose="02020603050405020304" pitchFamily="18" charset="0"/>
                <a:cs typeface="Times New Roman" panose="02020603050405020304" pitchFamily="18" charset="0"/>
              </a:rPr>
              <a:t>частини</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вступну</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основну</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додатки</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Вступна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частина</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звіту</a:t>
            </a:r>
            <a:r>
              <a:rPr lang="uk-UA" sz="2700" b="1" dirty="0" smtClean="0">
                <a:latin typeface="Times New Roman" panose="02020603050405020304" pitchFamily="18" charset="0"/>
                <a:cs typeface="Times New Roman" panose="02020603050405020304" pitchFamily="18" charset="0"/>
              </a:rPr>
              <a:t> </a:t>
            </a:r>
            <a:r>
              <a:rPr lang="ru-RU" sz="2700" dirty="0" err="1" smtClean="0">
                <a:latin typeface="Times New Roman" panose="02020603050405020304" pitchFamily="18" charset="0"/>
                <a:cs typeface="Times New Roman" panose="02020603050405020304" pitchFamily="18" charset="0"/>
              </a:rPr>
              <a:t>містить</a:t>
            </a:r>
            <a:r>
              <a:rPr lang="ru-RU" sz="2700" dirty="0" smtClean="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такі</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структурні</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елементи</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титульний</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аркуш</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список </a:t>
            </a:r>
            <a:r>
              <a:rPr lang="ru-RU" sz="2700" dirty="0" err="1">
                <a:latin typeface="Times New Roman" panose="02020603050405020304" pitchFamily="18" charset="0"/>
                <a:cs typeface="Times New Roman" panose="02020603050405020304" pitchFamily="18" charset="0"/>
              </a:rPr>
              <a:t>авторів</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реферат;</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зміст</a:t>
            </a:r>
            <a:r>
              <a:rPr lang="ru-RU" sz="2700" dirty="0">
                <a:latin typeface="Times New Roman" panose="02020603050405020304" pitchFamily="18" charset="0"/>
                <a:cs typeface="Times New Roman" panose="02020603050405020304" pitchFamily="18" charset="0"/>
              </a:rPr>
              <a:t>;</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скорочення</a:t>
            </a:r>
            <a:r>
              <a:rPr lang="ru-RU" sz="2700" dirty="0">
                <a:latin typeface="Times New Roman" panose="02020603050405020304" pitchFamily="18" charset="0"/>
                <a:cs typeface="Times New Roman" panose="02020603050405020304" pitchFamily="18" charset="0"/>
              </a:rPr>
              <a:t> та </a:t>
            </a:r>
            <a:r>
              <a:rPr lang="ru-RU" sz="2700" dirty="0" err="1">
                <a:latin typeface="Times New Roman" panose="02020603050405020304" pitchFamily="18" charset="0"/>
                <a:cs typeface="Times New Roman" panose="02020603050405020304" pitchFamily="18" charset="0"/>
              </a:rPr>
              <a:t>умовні</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познаки</a:t>
            </a:r>
            <a:r>
              <a:rPr lang="ru-RU" sz="27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7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208" y="58036"/>
            <a:ext cx="9132792" cy="6799964"/>
          </a:xfrm>
          <a:prstGeom prst="rect">
            <a:avLst/>
          </a:prstGeom>
        </p:spPr>
      </p:pic>
      <p:sp>
        <p:nvSpPr>
          <p:cNvPr id="4" name="Заголовок 3"/>
          <p:cNvSpPr>
            <a:spLocks noGrp="1"/>
          </p:cNvSpPr>
          <p:nvPr>
            <p:ph type="title"/>
          </p:nvPr>
        </p:nvSpPr>
        <p:spPr>
          <a:xfrm>
            <a:off x="457200" y="274638"/>
            <a:ext cx="8229600" cy="6250706"/>
          </a:xfrm>
        </p:spPr>
        <p:txBody>
          <a:bodyPr>
            <a:normAutofit/>
          </a:bodyPr>
          <a:lstStyle/>
          <a:p>
            <a:pPr algn="l">
              <a:spcAft>
                <a:spcPts val="0"/>
              </a:spcAft>
              <a:tabLst>
                <a:tab pos="630555" algn="l"/>
              </a:tabLst>
            </a:pPr>
            <a:r>
              <a:rPr lang="uk-UA" sz="2400" dirty="0">
                <a:solidFill>
                  <a:srgbClr val="000000"/>
                </a:solidFill>
                <a:latin typeface="Times New Roman"/>
                <a:ea typeface="Calibri"/>
              </a:rPr>
              <a:t> </a:t>
            </a:r>
            <a:r>
              <a:rPr lang="ru-RU" sz="3200" b="1" dirty="0" err="1">
                <a:solidFill>
                  <a:srgbClr val="FF0000"/>
                </a:solidFill>
                <a:latin typeface="Times New Roman"/>
                <a:ea typeface="Calibri"/>
              </a:rPr>
              <a:t>Основна</a:t>
            </a:r>
            <a:r>
              <a:rPr lang="ru-RU" sz="3200" b="1" dirty="0">
                <a:solidFill>
                  <a:srgbClr val="FF0000"/>
                </a:solidFill>
                <a:latin typeface="Times New Roman"/>
                <a:ea typeface="Calibri"/>
              </a:rPr>
              <a:t> </a:t>
            </a:r>
            <a:r>
              <a:rPr lang="ru-RU" sz="3200" b="1" dirty="0" err="1">
                <a:solidFill>
                  <a:srgbClr val="FF0000"/>
                </a:solidFill>
                <a:latin typeface="Times New Roman"/>
                <a:ea typeface="Calibri"/>
              </a:rPr>
              <a:t>частина</a:t>
            </a:r>
            <a:r>
              <a:rPr lang="ru-RU" sz="3200" b="1" dirty="0">
                <a:solidFill>
                  <a:srgbClr val="FF0000"/>
                </a:solidFill>
                <a:latin typeface="Times New Roman"/>
                <a:ea typeface="Calibri"/>
              </a:rPr>
              <a:t> </a:t>
            </a:r>
            <a:r>
              <a:rPr lang="ru-RU" sz="3200" dirty="0" err="1">
                <a:solidFill>
                  <a:srgbClr val="000000"/>
                </a:solidFill>
                <a:latin typeface="Times New Roman"/>
                <a:ea typeface="Calibri"/>
              </a:rPr>
              <a:t>містить</a:t>
            </a:r>
            <a:r>
              <a:rPr lang="ru-RU" sz="3200" dirty="0">
                <a:solidFill>
                  <a:srgbClr val="000000"/>
                </a:solidFill>
                <a:latin typeface="Times New Roman"/>
                <a:ea typeface="Calibri"/>
              </a:rPr>
              <a:t> </a:t>
            </a:r>
            <a:r>
              <a:rPr lang="ru-RU" sz="3200" dirty="0" err="1">
                <a:solidFill>
                  <a:srgbClr val="000000"/>
                </a:solidFill>
                <a:latin typeface="Times New Roman"/>
                <a:ea typeface="Calibri"/>
              </a:rPr>
              <a:t>такі</a:t>
            </a:r>
            <a:r>
              <a:rPr lang="ru-RU" sz="3200" dirty="0">
                <a:solidFill>
                  <a:srgbClr val="000000"/>
                </a:solidFill>
                <a:latin typeface="Times New Roman"/>
                <a:ea typeface="Calibri"/>
              </a:rPr>
              <a:t> </a:t>
            </a:r>
            <a:r>
              <a:rPr lang="ru-RU" sz="3200" dirty="0" err="1">
                <a:solidFill>
                  <a:srgbClr val="000000"/>
                </a:solidFill>
                <a:latin typeface="Times New Roman"/>
                <a:ea typeface="Calibri"/>
              </a:rPr>
              <a:t>структурні</a:t>
            </a:r>
            <a:r>
              <a:rPr lang="ru-RU" sz="3200" dirty="0">
                <a:solidFill>
                  <a:srgbClr val="000000"/>
                </a:solidFill>
                <a:latin typeface="Times New Roman"/>
                <a:ea typeface="Calibri"/>
              </a:rPr>
              <a:t> </a:t>
            </a:r>
            <a:r>
              <a:rPr lang="ru-RU" sz="3200" dirty="0" err="1">
                <a:solidFill>
                  <a:srgbClr val="000000"/>
                </a:solidFill>
                <a:latin typeface="Times New Roman"/>
                <a:ea typeface="Calibri"/>
              </a:rPr>
              <a:t>елементи</a:t>
            </a:r>
            <a:r>
              <a:rPr lang="ru-RU" sz="3200" dirty="0">
                <a:solidFill>
                  <a:srgbClr val="000000"/>
                </a:solidFill>
                <a:latin typeface="Times New Roman"/>
                <a:ea typeface="Calibri"/>
              </a:rPr>
              <a:t>:</a:t>
            </a:r>
            <a:br>
              <a:rPr lang="ru-RU" sz="3200" dirty="0">
                <a:solidFill>
                  <a:srgbClr val="000000"/>
                </a:solidFill>
                <a:latin typeface="Times New Roman"/>
                <a:ea typeface="Calibri"/>
              </a:rPr>
            </a:br>
            <a:r>
              <a:rPr lang="ru-RU" sz="3200" dirty="0">
                <a:solidFill>
                  <a:srgbClr val="000000"/>
                </a:solidFill>
                <a:latin typeface="Times New Roman"/>
                <a:ea typeface="Calibri"/>
              </a:rPr>
              <a:t>- </a:t>
            </a:r>
            <a:r>
              <a:rPr lang="ru-RU" sz="3200" dirty="0" err="1">
                <a:solidFill>
                  <a:srgbClr val="000000"/>
                </a:solidFill>
                <a:latin typeface="Times New Roman"/>
                <a:ea typeface="Calibri"/>
              </a:rPr>
              <a:t>вступ</a:t>
            </a:r>
            <a:r>
              <a:rPr lang="ru-RU" sz="3200" dirty="0">
                <a:solidFill>
                  <a:srgbClr val="000000"/>
                </a:solidFill>
                <a:latin typeface="Times New Roman"/>
                <a:ea typeface="Calibri"/>
              </a:rPr>
              <a:t>;</a:t>
            </a:r>
            <a:br>
              <a:rPr lang="ru-RU" sz="3200" dirty="0">
                <a:solidFill>
                  <a:srgbClr val="000000"/>
                </a:solidFill>
                <a:latin typeface="Times New Roman"/>
                <a:ea typeface="Calibri"/>
              </a:rPr>
            </a:br>
            <a:r>
              <a:rPr lang="ru-RU" sz="3200" dirty="0">
                <a:solidFill>
                  <a:srgbClr val="000000"/>
                </a:solidFill>
                <a:latin typeface="Times New Roman"/>
                <a:ea typeface="Calibri"/>
              </a:rPr>
              <a:t>- суть </a:t>
            </a:r>
            <a:r>
              <a:rPr lang="ru-RU" sz="3200" dirty="0" err="1">
                <a:solidFill>
                  <a:srgbClr val="000000"/>
                </a:solidFill>
                <a:latin typeface="Times New Roman"/>
                <a:ea typeface="Calibri"/>
              </a:rPr>
              <a:t>звіту</a:t>
            </a:r>
            <a:r>
              <a:rPr lang="ru-RU" sz="3200" dirty="0">
                <a:solidFill>
                  <a:srgbClr val="000000"/>
                </a:solidFill>
                <a:latin typeface="Times New Roman"/>
                <a:ea typeface="Calibri"/>
              </a:rPr>
              <a:t>;</a:t>
            </a:r>
            <a:br>
              <a:rPr lang="ru-RU" sz="3200" dirty="0">
                <a:solidFill>
                  <a:srgbClr val="000000"/>
                </a:solidFill>
                <a:latin typeface="Times New Roman"/>
                <a:ea typeface="Calibri"/>
              </a:rPr>
            </a:br>
            <a:r>
              <a:rPr lang="ru-RU" sz="3200" dirty="0">
                <a:solidFill>
                  <a:srgbClr val="000000"/>
                </a:solidFill>
                <a:latin typeface="Times New Roman"/>
                <a:ea typeface="Calibri"/>
              </a:rPr>
              <a:t>- </a:t>
            </a:r>
            <a:r>
              <a:rPr lang="ru-RU" sz="3200" dirty="0" err="1">
                <a:solidFill>
                  <a:srgbClr val="000000"/>
                </a:solidFill>
                <a:latin typeface="Times New Roman"/>
                <a:ea typeface="Calibri"/>
              </a:rPr>
              <a:t>висновки</a:t>
            </a:r>
            <a:r>
              <a:rPr lang="ru-RU" sz="3200" dirty="0">
                <a:solidFill>
                  <a:srgbClr val="000000"/>
                </a:solidFill>
                <a:latin typeface="Times New Roman"/>
                <a:ea typeface="Calibri"/>
              </a:rPr>
              <a:t>;</a:t>
            </a:r>
            <a:br>
              <a:rPr lang="ru-RU" sz="3200" dirty="0">
                <a:solidFill>
                  <a:srgbClr val="000000"/>
                </a:solidFill>
                <a:latin typeface="Times New Roman"/>
                <a:ea typeface="Calibri"/>
              </a:rPr>
            </a:br>
            <a:r>
              <a:rPr lang="ru-RU" sz="3200" dirty="0">
                <a:solidFill>
                  <a:srgbClr val="000000"/>
                </a:solidFill>
                <a:latin typeface="Times New Roman"/>
                <a:ea typeface="Calibri"/>
              </a:rPr>
              <a:t>- </a:t>
            </a:r>
            <a:r>
              <a:rPr lang="ru-RU" sz="3200" dirty="0" err="1">
                <a:solidFill>
                  <a:srgbClr val="000000"/>
                </a:solidFill>
                <a:latin typeface="Times New Roman"/>
                <a:ea typeface="Calibri"/>
              </a:rPr>
              <a:t>рекомендації</a:t>
            </a:r>
            <a:r>
              <a:rPr lang="ru-RU" sz="3200" dirty="0">
                <a:solidFill>
                  <a:srgbClr val="000000"/>
                </a:solidFill>
                <a:latin typeface="Times New Roman"/>
                <a:ea typeface="Calibri"/>
              </a:rPr>
              <a:t>;</a:t>
            </a:r>
            <a:br>
              <a:rPr lang="ru-RU" sz="3200" dirty="0">
                <a:solidFill>
                  <a:srgbClr val="000000"/>
                </a:solidFill>
                <a:latin typeface="Times New Roman"/>
                <a:ea typeface="Calibri"/>
              </a:rPr>
            </a:br>
            <a:r>
              <a:rPr lang="ru-RU" sz="3200" dirty="0">
                <a:solidFill>
                  <a:srgbClr val="000000"/>
                </a:solidFill>
                <a:latin typeface="Times New Roman"/>
                <a:ea typeface="Calibri"/>
              </a:rPr>
              <a:t>- </a:t>
            </a:r>
            <a:r>
              <a:rPr lang="ru-RU" sz="3200" dirty="0" err="1">
                <a:solidFill>
                  <a:srgbClr val="000000"/>
                </a:solidFill>
                <a:latin typeface="Times New Roman"/>
                <a:ea typeface="Calibri"/>
              </a:rPr>
              <a:t>перелік</a:t>
            </a:r>
            <a:r>
              <a:rPr lang="ru-RU" sz="3200" dirty="0">
                <a:solidFill>
                  <a:srgbClr val="000000"/>
                </a:solidFill>
                <a:latin typeface="Times New Roman"/>
                <a:ea typeface="Calibri"/>
              </a:rPr>
              <a:t> </a:t>
            </a:r>
            <a:r>
              <a:rPr lang="ru-RU" sz="3200" dirty="0" err="1">
                <a:solidFill>
                  <a:srgbClr val="000000"/>
                </a:solidFill>
                <a:latin typeface="Times New Roman"/>
                <a:ea typeface="Calibri"/>
              </a:rPr>
              <a:t>джерел</a:t>
            </a:r>
            <a:r>
              <a:rPr lang="ru-RU" sz="3200" dirty="0">
                <a:solidFill>
                  <a:srgbClr val="000000"/>
                </a:solidFill>
                <a:latin typeface="Times New Roman"/>
                <a:ea typeface="Calibri"/>
              </a:rPr>
              <a:t> </a:t>
            </a:r>
            <a:r>
              <a:rPr lang="ru-RU" sz="3200" dirty="0" err="1">
                <a:solidFill>
                  <a:srgbClr val="000000"/>
                </a:solidFill>
                <a:latin typeface="Times New Roman"/>
                <a:ea typeface="Calibri"/>
              </a:rPr>
              <a:t>посилання</a:t>
            </a:r>
            <a:r>
              <a:rPr lang="ru-RU" sz="3200" dirty="0" smtClean="0">
                <a:solidFill>
                  <a:srgbClr val="000000"/>
                </a:solidFill>
                <a:latin typeface="Times New Roman"/>
                <a:ea typeface="Calibri"/>
              </a:rPr>
              <a:t>.</a:t>
            </a:r>
            <a:br>
              <a:rPr lang="ru-RU" sz="3200" dirty="0" smtClean="0">
                <a:solidFill>
                  <a:srgbClr val="000000"/>
                </a:solidFill>
                <a:latin typeface="Times New Roman"/>
                <a:ea typeface="Calibri"/>
              </a:rPr>
            </a:br>
            <a:r>
              <a:rPr lang="ru-RU" sz="3200" b="1" dirty="0" err="1" smtClean="0">
                <a:solidFill>
                  <a:srgbClr val="FF0000"/>
                </a:solidFill>
                <a:latin typeface="Times New Roman"/>
                <a:ea typeface="Calibri"/>
              </a:rPr>
              <a:t>Титульний</a:t>
            </a:r>
            <a:r>
              <a:rPr lang="ru-RU" sz="3200" b="1" dirty="0" smtClean="0">
                <a:solidFill>
                  <a:srgbClr val="FF0000"/>
                </a:solidFill>
                <a:latin typeface="Times New Roman"/>
                <a:ea typeface="Calibri"/>
              </a:rPr>
              <a:t> </a:t>
            </a:r>
            <a:r>
              <a:rPr lang="ru-RU" sz="3200" b="1" dirty="0" err="1">
                <a:solidFill>
                  <a:srgbClr val="FF0000"/>
                </a:solidFill>
                <a:latin typeface="Times New Roman"/>
                <a:ea typeface="Calibri"/>
              </a:rPr>
              <a:t>аркуш</a:t>
            </a:r>
            <a:r>
              <a:rPr lang="ru-RU" sz="3200" b="1" dirty="0">
                <a:solidFill>
                  <a:srgbClr val="FF0000"/>
                </a:solidFill>
                <a:latin typeface="Times New Roman"/>
                <a:ea typeface="Calibri"/>
              </a:rPr>
              <a:t> </a:t>
            </a:r>
            <a:r>
              <a:rPr lang="ru-RU" sz="3200" dirty="0">
                <a:solidFill>
                  <a:srgbClr val="000000"/>
                </a:solidFill>
                <a:latin typeface="Times New Roman"/>
                <a:ea typeface="Calibri"/>
              </a:rPr>
              <a:t>– перша </a:t>
            </a:r>
            <a:r>
              <a:rPr lang="ru-RU" sz="3200" dirty="0" err="1">
                <a:solidFill>
                  <a:srgbClr val="000000"/>
                </a:solidFill>
                <a:latin typeface="Times New Roman"/>
                <a:ea typeface="Calibri"/>
              </a:rPr>
              <a:t>сторінка</a:t>
            </a:r>
            <a:r>
              <a:rPr lang="ru-RU" sz="3200" dirty="0">
                <a:solidFill>
                  <a:srgbClr val="000000"/>
                </a:solidFill>
                <a:latin typeface="Times New Roman"/>
                <a:ea typeface="Calibri"/>
              </a:rPr>
              <a:t> </a:t>
            </a:r>
            <a:r>
              <a:rPr lang="ru-RU" sz="3200" dirty="0" err="1">
                <a:solidFill>
                  <a:srgbClr val="000000"/>
                </a:solidFill>
                <a:latin typeface="Times New Roman"/>
                <a:ea typeface="Calibri"/>
              </a:rPr>
              <a:t>звіту</a:t>
            </a:r>
            <a:r>
              <a:rPr lang="ru-RU" sz="3200" dirty="0">
                <a:solidFill>
                  <a:srgbClr val="000000"/>
                </a:solidFill>
                <a:latin typeface="Times New Roman"/>
                <a:ea typeface="Calibri"/>
              </a:rPr>
              <a:t> і </a:t>
            </a:r>
            <a:r>
              <a:rPr lang="ru-RU" sz="3200" dirty="0" err="1">
                <a:solidFill>
                  <a:srgbClr val="000000"/>
                </a:solidFill>
                <a:latin typeface="Times New Roman"/>
                <a:ea typeface="Calibri"/>
              </a:rPr>
              <a:t>основне</a:t>
            </a:r>
            <a:r>
              <a:rPr lang="ru-RU" sz="3200" dirty="0">
                <a:solidFill>
                  <a:srgbClr val="000000"/>
                </a:solidFill>
                <a:latin typeface="Times New Roman"/>
                <a:ea typeface="Calibri"/>
              </a:rPr>
              <a:t> </a:t>
            </a:r>
            <a:r>
              <a:rPr lang="ru-RU" sz="3200" dirty="0" err="1">
                <a:solidFill>
                  <a:srgbClr val="000000"/>
                </a:solidFill>
                <a:latin typeface="Times New Roman"/>
                <a:ea typeface="Calibri"/>
              </a:rPr>
              <a:t>джерело</a:t>
            </a:r>
            <a:r>
              <a:rPr lang="ru-RU" sz="3200" dirty="0">
                <a:solidFill>
                  <a:srgbClr val="000000"/>
                </a:solidFill>
                <a:latin typeface="Times New Roman"/>
                <a:ea typeface="Calibri"/>
              </a:rPr>
              <a:t> </a:t>
            </a:r>
            <a:r>
              <a:rPr lang="ru-RU" sz="3200" dirty="0" err="1">
                <a:solidFill>
                  <a:srgbClr val="000000"/>
                </a:solidFill>
                <a:latin typeface="Times New Roman"/>
                <a:ea typeface="Calibri"/>
              </a:rPr>
              <a:t>бібліографічної</a:t>
            </a:r>
            <a:r>
              <a:rPr lang="ru-RU" sz="3200" dirty="0">
                <a:solidFill>
                  <a:srgbClr val="000000"/>
                </a:solidFill>
                <a:latin typeface="Times New Roman"/>
                <a:ea typeface="Calibri"/>
              </a:rPr>
              <a:t> </a:t>
            </a:r>
            <a:r>
              <a:rPr lang="ru-RU" sz="3200" dirty="0" err="1">
                <a:solidFill>
                  <a:srgbClr val="000000"/>
                </a:solidFill>
                <a:latin typeface="Times New Roman"/>
                <a:ea typeface="Calibri"/>
              </a:rPr>
              <a:t>інформації</a:t>
            </a:r>
            <a:r>
              <a:rPr lang="ru-RU" sz="3200" dirty="0">
                <a:solidFill>
                  <a:srgbClr val="000000"/>
                </a:solidFill>
                <a:latin typeface="Times New Roman"/>
                <a:ea typeface="Calibri"/>
              </a:rPr>
              <a:t>, </a:t>
            </a:r>
            <a:r>
              <a:rPr lang="ru-RU" sz="3200" dirty="0" err="1">
                <a:solidFill>
                  <a:srgbClr val="000000"/>
                </a:solidFill>
                <a:latin typeface="Times New Roman"/>
                <a:ea typeface="Calibri"/>
              </a:rPr>
              <a:t>необхідної</a:t>
            </a:r>
            <a:r>
              <a:rPr lang="ru-RU" sz="3200" dirty="0">
                <a:solidFill>
                  <a:srgbClr val="000000"/>
                </a:solidFill>
                <a:latin typeface="Times New Roman"/>
                <a:ea typeface="Calibri"/>
              </a:rPr>
              <a:t> для </a:t>
            </a:r>
            <a:r>
              <a:rPr lang="ru-RU" sz="3200" dirty="0" err="1">
                <a:solidFill>
                  <a:srgbClr val="000000"/>
                </a:solidFill>
                <a:latin typeface="Times New Roman"/>
                <a:ea typeface="Calibri"/>
              </a:rPr>
              <a:t>опрацювання</a:t>
            </a:r>
            <a:r>
              <a:rPr lang="ru-RU" sz="3200" dirty="0">
                <a:solidFill>
                  <a:srgbClr val="000000"/>
                </a:solidFill>
                <a:latin typeface="Times New Roman"/>
                <a:ea typeface="Calibri"/>
              </a:rPr>
              <a:t> та </a:t>
            </a:r>
            <a:r>
              <a:rPr lang="ru-RU" sz="3200" dirty="0" err="1">
                <a:solidFill>
                  <a:srgbClr val="000000"/>
                </a:solidFill>
                <a:latin typeface="Times New Roman"/>
                <a:ea typeface="Calibri"/>
              </a:rPr>
              <a:t>його</a:t>
            </a:r>
            <a:r>
              <a:rPr lang="ru-RU" sz="3200" dirty="0">
                <a:solidFill>
                  <a:srgbClr val="000000"/>
                </a:solidFill>
                <a:latin typeface="Times New Roman"/>
                <a:ea typeface="Calibri"/>
              </a:rPr>
              <a:t> </a:t>
            </a:r>
            <a:r>
              <a:rPr lang="ru-RU" sz="3200" dirty="0" err="1">
                <a:solidFill>
                  <a:srgbClr val="000000"/>
                </a:solidFill>
                <a:latin typeface="Times New Roman"/>
                <a:ea typeface="Calibri"/>
              </a:rPr>
              <a:t>пошуку</a:t>
            </a:r>
            <a:r>
              <a:rPr lang="ru-RU" sz="3200" dirty="0">
                <a:solidFill>
                  <a:srgbClr val="000000"/>
                </a:solidFill>
                <a:latin typeface="Times New Roman"/>
                <a:ea typeface="Calibri"/>
              </a:rPr>
              <a:t>. </a:t>
            </a:r>
            <a:r>
              <a:rPr lang="ru-RU" sz="3200" dirty="0" smtClean="0">
                <a:solidFill>
                  <a:srgbClr val="000000"/>
                </a:solidFill>
                <a:latin typeface="Times New Roman"/>
                <a:ea typeface="Calibri"/>
              </a:rPr>
              <a:t/>
            </a:r>
            <a:br>
              <a:rPr lang="ru-RU" sz="3200" dirty="0" smtClean="0">
                <a:solidFill>
                  <a:srgbClr val="000000"/>
                </a:solidFill>
                <a:latin typeface="Times New Roman"/>
                <a:ea typeface="Calibri"/>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700" y="30185"/>
            <a:ext cx="9132600" cy="6797629"/>
          </a:xfrm>
          <a:prstGeom prst="rect">
            <a:avLst/>
          </a:prstGeom>
        </p:spPr>
      </p:pic>
      <p:sp>
        <p:nvSpPr>
          <p:cNvPr id="4" name="Заголовок 3"/>
          <p:cNvSpPr>
            <a:spLocks noGrp="1"/>
          </p:cNvSpPr>
          <p:nvPr>
            <p:ph type="title"/>
          </p:nvPr>
        </p:nvSpPr>
        <p:spPr>
          <a:xfrm>
            <a:off x="457200" y="274638"/>
            <a:ext cx="8229600" cy="6250706"/>
          </a:xfrm>
        </p:spPr>
        <p:txBody>
          <a:bodyPr>
            <a:normAutofit fontScale="90000"/>
          </a:bodyPr>
          <a:lstStyle/>
          <a:p>
            <a:pPr indent="270510" algn="l">
              <a:spcAft>
                <a:spcPts val="0"/>
              </a:spcAft>
              <a:tabLst>
                <a:tab pos="630555" algn="l"/>
              </a:tabLst>
            </a:pPr>
            <a:r>
              <a:rPr lang="ru-RU" sz="3600" dirty="0">
                <a:solidFill>
                  <a:srgbClr val="FF0000"/>
                </a:solidFill>
                <a:latin typeface="Times New Roman"/>
                <a:ea typeface="Calibri"/>
              </a:rPr>
              <a:t>Реферат</a:t>
            </a:r>
            <a:r>
              <a:rPr lang="ru-RU" sz="3600" dirty="0">
                <a:solidFill>
                  <a:srgbClr val="000000"/>
                </a:solidFill>
                <a:latin typeface="Times New Roman"/>
                <a:ea typeface="Calibri"/>
              </a:rPr>
              <a:t> </a:t>
            </a:r>
            <a:r>
              <a:rPr lang="ru-RU" sz="3600" dirty="0" err="1">
                <a:solidFill>
                  <a:srgbClr val="000000"/>
                </a:solidFill>
                <a:latin typeface="Times New Roman"/>
                <a:ea typeface="Calibri"/>
              </a:rPr>
              <a:t>розміщують</a:t>
            </a:r>
            <a:r>
              <a:rPr lang="ru-RU" sz="3600" dirty="0">
                <a:solidFill>
                  <a:srgbClr val="000000"/>
                </a:solidFill>
                <a:latin typeface="Times New Roman"/>
                <a:ea typeface="Calibri"/>
              </a:rPr>
              <a:t> </a:t>
            </a:r>
            <a:r>
              <a:rPr lang="ru-RU" sz="3600" dirty="0" err="1">
                <a:solidFill>
                  <a:srgbClr val="000000"/>
                </a:solidFill>
                <a:latin typeface="Times New Roman"/>
                <a:ea typeface="Calibri"/>
              </a:rPr>
              <a:t>безпосередньо</a:t>
            </a:r>
            <a:r>
              <a:rPr lang="ru-RU" sz="3600" dirty="0">
                <a:solidFill>
                  <a:srgbClr val="000000"/>
                </a:solidFill>
                <a:latin typeface="Times New Roman"/>
                <a:ea typeface="Calibri"/>
              </a:rPr>
              <a:t> за списком </a:t>
            </a:r>
            <a:r>
              <a:rPr lang="ru-RU" sz="3600" dirty="0" err="1">
                <a:solidFill>
                  <a:srgbClr val="000000"/>
                </a:solidFill>
                <a:latin typeface="Times New Roman"/>
                <a:ea typeface="Calibri"/>
              </a:rPr>
              <a:t>авторів</a:t>
            </a:r>
            <a:r>
              <a:rPr lang="ru-RU" sz="3600" dirty="0">
                <a:solidFill>
                  <a:srgbClr val="000000"/>
                </a:solidFill>
                <a:latin typeface="Times New Roman"/>
                <a:ea typeface="Calibri"/>
              </a:rPr>
              <a:t> на </a:t>
            </a:r>
            <a:r>
              <a:rPr lang="ru-RU" sz="3600" dirty="0" err="1">
                <a:solidFill>
                  <a:srgbClr val="000000"/>
                </a:solidFill>
                <a:latin typeface="Times New Roman"/>
                <a:ea typeface="Calibri"/>
              </a:rPr>
              <a:t>наступній</a:t>
            </a:r>
            <a:r>
              <a:rPr lang="ru-RU" sz="3600" dirty="0">
                <a:solidFill>
                  <a:srgbClr val="000000"/>
                </a:solidFill>
                <a:latin typeface="Times New Roman"/>
                <a:ea typeface="Calibri"/>
              </a:rPr>
              <a:t> </a:t>
            </a:r>
            <a:r>
              <a:rPr lang="ru-RU" sz="3600" dirty="0" err="1">
                <a:solidFill>
                  <a:srgbClr val="000000"/>
                </a:solidFill>
                <a:latin typeface="Times New Roman"/>
                <a:ea typeface="Calibri"/>
              </a:rPr>
              <a:t>сторінці</a:t>
            </a:r>
            <a:r>
              <a:rPr lang="ru-RU" sz="3600" dirty="0" smtClean="0">
                <a:solidFill>
                  <a:srgbClr val="000000"/>
                </a:solidFill>
                <a:latin typeface="Times New Roman"/>
                <a:ea typeface="Calibri"/>
              </a:rPr>
              <a:t>.</a:t>
            </a:r>
            <a:br>
              <a:rPr lang="ru-RU" sz="3600" dirty="0" smtClean="0">
                <a:solidFill>
                  <a:srgbClr val="000000"/>
                </a:solidFill>
                <a:latin typeface="Times New Roman"/>
                <a:ea typeface="Calibri"/>
              </a:rPr>
            </a:br>
            <a:r>
              <a:rPr lang="ru-RU" sz="3600" dirty="0" smtClean="0">
                <a:solidFill>
                  <a:srgbClr val="000000"/>
                </a:solidFill>
                <a:latin typeface="Times New Roman"/>
                <a:ea typeface="Calibri"/>
              </a:rPr>
              <a:t>	Реферат </a:t>
            </a:r>
            <a:r>
              <a:rPr lang="ru-RU" sz="3600" dirty="0" err="1">
                <a:solidFill>
                  <a:srgbClr val="000000"/>
                </a:solidFill>
                <a:latin typeface="Times New Roman"/>
                <a:ea typeface="Calibri"/>
              </a:rPr>
              <a:t>подають</a:t>
            </a:r>
            <a:r>
              <a:rPr lang="ru-RU" sz="3600" dirty="0">
                <a:solidFill>
                  <a:srgbClr val="000000"/>
                </a:solidFill>
                <a:latin typeface="Times New Roman"/>
                <a:ea typeface="Calibri"/>
              </a:rPr>
              <a:t> у </a:t>
            </a:r>
            <a:r>
              <a:rPr lang="ru-RU" sz="3600" dirty="0" err="1">
                <a:solidFill>
                  <a:srgbClr val="000000"/>
                </a:solidFill>
                <a:latin typeface="Times New Roman"/>
                <a:ea typeface="Calibri"/>
              </a:rPr>
              <a:t>стислій</a:t>
            </a:r>
            <a:r>
              <a:rPr lang="ru-RU" sz="3600" dirty="0">
                <a:solidFill>
                  <a:srgbClr val="000000"/>
                </a:solidFill>
                <a:latin typeface="Times New Roman"/>
                <a:ea typeface="Calibri"/>
              </a:rPr>
              <a:t>, </a:t>
            </a:r>
            <a:r>
              <a:rPr lang="ru-RU" sz="3600" dirty="0" err="1">
                <a:solidFill>
                  <a:srgbClr val="000000"/>
                </a:solidFill>
                <a:latin typeface="Times New Roman"/>
                <a:ea typeface="Calibri"/>
              </a:rPr>
              <a:t>інформативній</a:t>
            </a:r>
            <a:r>
              <a:rPr lang="ru-RU" sz="3600" dirty="0">
                <a:solidFill>
                  <a:srgbClr val="000000"/>
                </a:solidFill>
                <a:latin typeface="Times New Roman"/>
                <a:ea typeface="Calibri"/>
              </a:rPr>
              <a:t> </a:t>
            </a:r>
            <a:r>
              <a:rPr lang="ru-RU" sz="3600" dirty="0" err="1">
                <a:solidFill>
                  <a:srgbClr val="000000"/>
                </a:solidFill>
                <a:latin typeface="Times New Roman"/>
                <a:ea typeface="Calibri"/>
              </a:rPr>
              <a:t>формі</a:t>
            </a:r>
            <a:r>
              <a:rPr lang="ru-RU" sz="3600" dirty="0">
                <a:solidFill>
                  <a:srgbClr val="000000"/>
                </a:solidFill>
                <a:latin typeface="Times New Roman"/>
                <a:ea typeface="Calibri"/>
              </a:rPr>
              <a:t>. </a:t>
            </a:r>
            <a:r>
              <a:rPr lang="ru-RU" sz="3600" dirty="0" smtClean="0">
                <a:solidFill>
                  <a:srgbClr val="000000"/>
                </a:solidFill>
                <a:latin typeface="Times New Roman"/>
                <a:ea typeface="Calibri"/>
              </a:rPr>
              <a:t/>
            </a:r>
            <a:br>
              <a:rPr lang="ru-RU" sz="3600" dirty="0" smtClean="0">
                <a:solidFill>
                  <a:srgbClr val="000000"/>
                </a:solidFill>
                <a:latin typeface="Times New Roman"/>
                <a:ea typeface="Calibri"/>
              </a:rPr>
            </a:br>
            <a:r>
              <a:rPr lang="ru-RU" sz="3600" dirty="0" smtClean="0">
                <a:solidFill>
                  <a:srgbClr val="000000"/>
                </a:solidFill>
                <a:latin typeface="Times New Roman"/>
                <a:ea typeface="Calibri"/>
              </a:rPr>
              <a:t>	</a:t>
            </a:r>
            <a:r>
              <a:rPr lang="ru-RU" sz="3600" dirty="0" err="1" smtClean="0">
                <a:solidFill>
                  <a:srgbClr val="000000"/>
                </a:solidFill>
                <a:latin typeface="Times New Roman"/>
                <a:ea typeface="Calibri"/>
              </a:rPr>
              <a:t>Він</a:t>
            </a:r>
            <a:r>
              <a:rPr lang="ru-RU" sz="3600" dirty="0" smtClean="0">
                <a:solidFill>
                  <a:srgbClr val="000000"/>
                </a:solidFill>
                <a:latin typeface="Times New Roman"/>
                <a:ea typeface="Calibri"/>
              </a:rPr>
              <a:t> </a:t>
            </a:r>
            <a:r>
              <a:rPr lang="ru-RU" sz="3600" dirty="0">
                <a:solidFill>
                  <a:srgbClr val="000000"/>
                </a:solidFill>
                <a:latin typeface="Times New Roman"/>
                <a:ea typeface="Calibri"/>
              </a:rPr>
              <a:t>повинен </a:t>
            </a:r>
            <a:r>
              <a:rPr lang="ru-RU" sz="3600" dirty="0" err="1">
                <a:solidFill>
                  <a:srgbClr val="000000"/>
                </a:solidFill>
                <a:latin typeface="Times New Roman"/>
                <a:ea typeface="Calibri"/>
              </a:rPr>
              <a:t>містити</a:t>
            </a:r>
            <a:r>
              <a:rPr lang="ru-RU" sz="3600" dirty="0">
                <a:solidFill>
                  <a:srgbClr val="000000"/>
                </a:solidFill>
                <a:latin typeface="Times New Roman"/>
                <a:ea typeface="Calibri"/>
              </a:rPr>
              <a:t>: </a:t>
            </a:r>
            <a:r>
              <a:rPr lang="ru-RU" sz="3600" dirty="0" err="1">
                <a:solidFill>
                  <a:srgbClr val="000000"/>
                </a:solidFill>
                <a:latin typeface="Times New Roman"/>
                <a:ea typeface="Calibri"/>
              </a:rPr>
              <a:t>відомості</a:t>
            </a:r>
            <a:r>
              <a:rPr lang="ru-RU" sz="3600" dirty="0">
                <a:solidFill>
                  <a:srgbClr val="000000"/>
                </a:solidFill>
                <a:latin typeface="Times New Roman"/>
                <a:ea typeface="Calibri"/>
              </a:rPr>
              <a:t> про </a:t>
            </a:r>
            <a:r>
              <a:rPr lang="ru-RU" sz="3600" dirty="0" err="1">
                <a:solidFill>
                  <a:srgbClr val="000000"/>
                </a:solidFill>
                <a:latin typeface="Times New Roman"/>
                <a:ea typeface="Calibri"/>
              </a:rPr>
              <a:t>обсяг</a:t>
            </a:r>
            <a:r>
              <a:rPr lang="ru-RU" sz="3600" dirty="0">
                <a:solidFill>
                  <a:srgbClr val="000000"/>
                </a:solidFill>
                <a:latin typeface="Times New Roman"/>
                <a:ea typeface="Calibri"/>
              </a:rPr>
              <a:t> </a:t>
            </a:r>
            <a:r>
              <a:rPr lang="ru-RU" sz="3600" dirty="0" err="1">
                <a:solidFill>
                  <a:srgbClr val="000000"/>
                </a:solidFill>
                <a:latin typeface="Times New Roman"/>
                <a:ea typeface="Calibri"/>
              </a:rPr>
              <a:t>звіту</a:t>
            </a:r>
            <a:r>
              <a:rPr lang="ru-RU" sz="3600" dirty="0">
                <a:solidFill>
                  <a:srgbClr val="000000"/>
                </a:solidFill>
                <a:latin typeface="Times New Roman"/>
                <a:ea typeface="Calibri"/>
              </a:rPr>
              <a:t>,  </a:t>
            </a:r>
            <a:r>
              <a:rPr lang="ru-RU" sz="3600" dirty="0" err="1">
                <a:solidFill>
                  <a:srgbClr val="000000"/>
                </a:solidFill>
                <a:latin typeface="Times New Roman"/>
                <a:ea typeface="Calibri"/>
              </a:rPr>
              <a:t>кількість</a:t>
            </a:r>
            <a:r>
              <a:rPr lang="ru-RU" sz="3600" dirty="0">
                <a:solidFill>
                  <a:srgbClr val="000000"/>
                </a:solidFill>
                <a:latin typeface="Times New Roman"/>
                <a:ea typeface="Calibri"/>
              </a:rPr>
              <a:t> </a:t>
            </a:r>
            <a:r>
              <a:rPr lang="ru-RU" sz="3600" dirty="0" err="1">
                <a:solidFill>
                  <a:srgbClr val="000000"/>
                </a:solidFill>
                <a:latin typeface="Times New Roman"/>
                <a:ea typeface="Calibri"/>
              </a:rPr>
              <a:t>рисунків</a:t>
            </a:r>
            <a:r>
              <a:rPr lang="ru-RU" sz="3600" dirty="0">
                <a:solidFill>
                  <a:srgbClr val="000000"/>
                </a:solidFill>
                <a:latin typeface="Times New Roman"/>
                <a:ea typeface="Calibri"/>
              </a:rPr>
              <a:t>, </a:t>
            </a:r>
            <a:r>
              <a:rPr lang="ru-RU" sz="3600" dirty="0" err="1">
                <a:solidFill>
                  <a:srgbClr val="000000"/>
                </a:solidFill>
                <a:latin typeface="Times New Roman"/>
                <a:ea typeface="Calibri"/>
              </a:rPr>
              <a:t>таблиць</a:t>
            </a:r>
            <a:r>
              <a:rPr lang="ru-RU" sz="3600" dirty="0">
                <a:solidFill>
                  <a:srgbClr val="000000"/>
                </a:solidFill>
                <a:latin typeface="Times New Roman"/>
                <a:ea typeface="Calibri"/>
              </a:rPr>
              <a:t>, </a:t>
            </a:r>
            <a:r>
              <a:rPr lang="ru-RU" sz="3600" dirty="0" err="1">
                <a:solidFill>
                  <a:srgbClr val="000000"/>
                </a:solidFill>
                <a:latin typeface="Times New Roman"/>
                <a:ea typeface="Calibri"/>
              </a:rPr>
              <a:t>додатків</a:t>
            </a:r>
            <a:r>
              <a:rPr lang="ru-RU" sz="3600" dirty="0">
                <a:solidFill>
                  <a:srgbClr val="000000"/>
                </a:solidFill>
                <a:latin typeface="Times New Roman"/>
                <a:ea typeface="Calibri"/>
              </a:rPr>
              <a:t>, </a:t>
            </a:r>
            <a:r>
              <a:rPr lang="ru-RU" sz="3600" dirty="0" err="1">
                <a:solidFill>
                  <a:srgbClr val="000000"/>
                </a:solidFill>
                <a:latin typeface="Times New Roman"/>
                <a:ea typeface="Calibri"/>
              </a:rPr>
              <a:t>джерел</a:t>
            </a:r>
            <a:r>
              <a:rPr lang="ru-RU" sz="3600" dirty="0">
                <a:solidFill>
                  <a:srgbClr val="000000"/>
                </a:solidFill>
                <a:latin typeface="Times New Roman"/>
                <a:ea typeface="Calibri"/>
              </a:rPr>
              <a:t>  </a:t>
            </a:r>
            <a:r>
              <a:rPr lang="ru-RU" sz="3600" dirty="0" err="1">
                <a:solidFill>
                  <a:srgbClr val="000000"/>
                </a:solidFill>
                <a:latin typeface="Times New Roman"/>
                <a:ea typeface="Calibri"/>
              </a:rPr>
              <a:t>згідно</a:t>
            </a:r>
            <a:r>
              <a:rPr lang="ru-RU" sz="3600" dirty="0">
                <a:solidFill>
                  <a:srgbClr val="000000"/>
                </a:solidFill>
                <a:latin typeface="Times New Roman"/>
                <a:ea typeface="Calibri"/>
              </a:rPr>
              <a:t> з </a:t>
            </a:r>
            <a:r>
              <a:rPr lang="ru-RU" sz="3600" dirty="0" err="1">
                <a:solidFill>
                  <a:srgbClr val="000000"/>
                </a:solidFill>
                <a:latin typeface="Times New Roman"/>
                <a:ea typeface="Calibri"/>
              </a:rPr>
              <a:t>переліком</a:t>
            </a:r>
            <a:r>
              <a:rPr lang="ru-RU" sz="3600" dirty="0">
                <a:solidFill>
                  <a:srgbClr val="000000"/>
                </a:solidFill>
                <a:latin typeface="Times New Roman"/>
                <a:ea typeface="Calibri"/>
              </a:rPr>
              <a:t> </a:t>
            </a:r>
            <a:r>
              <a:rPr lang="ru-RU" sz="3600" dirty="0" err="1">
                <a:solidFill>
                  <a:srgbClr val="000000"/>
                </a:solidFill>
                <a:latin typeface="Times New Roman"/>
                <a:ea typeface="Calibri"/>
              </a:rPr>
              <a:t>посилань</a:t>
            </a:r>
            <a:r>
              <a:rPr lang="ru-RU" sz="3600" dirty="0">
                <a:solidFill>
                  <a:srgbClr val="000000"/>
                </a:solidFill>
                <a:latin typeface="Times New Roman"/>
                <a:ea typeface="Calibri"/>
              </a:rPr>
              <a:t>; </a:t>
            </a:r>
            <a:r>
              <a:rPr lang="ru-RU" sz="3600" dirty="0" err="1">
                <a:solidFill>
                  <a:srgbClr val="000000"/>
                </a:solidFill>
                <a:latin typeface="Times New Roman"/>
                <a:ea typeface="Calibri"/>
              </a:rPr>
              <a:t>перелік</a:t>
            </a:r>
            <a:r>
              <a:rPr lang="ru-RU" sz="3600" dirty="0">
                <a:solidFill>
                  <a:srgbClr val="000000"/>
                </a:solidFill>
                <a:latin typeface="Times New Roman"/>
                <a:ea typeface="Calibri"/>
              </a:rPr>
              <a:t> </a:t>
            </a:r>
            <a:r>
              <a:rPr lang="ru-RU" sz="3600" dirty="0" err="1">
                <a:solidFill>
                  <a:srgbClr val="000000"/>
                </a:solidFill>
                <a:latin typeface="Times New Roman"/>
                <a:ea typeface="Calibri"/>
              </a:rPr>
              <a:t>ключових</a:t>
            </a:r>
            <a:r>
              <a:rPr lang="ru-RU" sz="3600" dirty="0">
                <a:solidFill>
                  <a:srgbClr val="000000"/>
                </a:solidFill>
                <a:latin typeface="Times New Roman"/>
                <a:ea typeface="Calibri"/>
              </a:rPr>
              <a:t> </a:t>
            </a:r>
            <a:r>
              <a:rPr lang="ru-RU" sz="3600" dirty="0" err="1">
                <a:solidFill>
                  <a:srgbClr val="000000"/>
                </a:solidFill>
                <a:latin typeface="Times New Roman"/>
                <a:ea typeface="Calibri"/>
              </a:rPr>
              <a:t>слів</a:t>
            </a:r>
            <a:r>
              <a:rPr lang="ru-RU" sz="3600" dirty="0">
                <a:solidFill>
                  <a:srgbClr val="000000"/>
                </a:solidFill>
                <a:latin typeface="Times New Roman"/>
                <a:ea typeface="Calibri"/>
              </a:rPr>
              <a:t>; - </a:t>
            </a:r>
            <a:r>
              <a:rPr lang="ru-RU" sz="3600" dirty="0" err="1">
                <a:solidFill>
                  <a:srgbClr val="000000"/>
                </a:solidFill>
                <a:latin typeface="Times New Roman"/>
                <a:ea typeface="Calibri"/>
              </a:rPr>
              <a:t>стислий</a:t>
            </a:r>
            <a:r>
              <a:rPr lang="ru-RU" sz="3600" dirty="0">
                <a:solidFill>
                  <a:srgbClr val="000000"/>
                </a:solidFill>
                <a:latin typeface="Times New Roman"/>
                <a:ea typeface="Calibri"/>
              </a:rPr>
              <a:t> </a:t>
            </a:r>
            <a:r>
              <a:rPr lang="ru-RU" sz="3600" dirty="0" err="1">
                <a:solidFill>
                  <a:srgbClr val="000000"/>
                </a:solidFill>
                <a:latin typeface="Times New Roman"/>
                <a:ea typeface="Calibri"/>
              </a:rPr>
              <a:t>опис</a:t>
            </a:r>
            <a:r>
              <a:rPr lang="ru-RU" sz="3600" dirty="0">
                <a:solidFill>
                  <a:srgbClr val="000000"/>
                </a:solidFill>
                <a:latin typeface="Times New Roman"/>
                <a:ea typeface="Calibri"/>
              </a:rPr>
              <a:t> тексту </a:t>
            </a:r>
            <a:r>
              <a:rPr lang="ru-RU" sz="3600" dirty="0" err="1">
                <a:solidFill>
                  <a:srgbClr val="000000"/>
                </a:solidFill>
                <a:latin typeface="Times New Roman"/>
                <a:ea typeface="Calibri"/>
              </a:rPr>
              <a:t>звіту</a:t>
            </a:r>
            <a:r>
              <a:rPr lang="ru-RU" sz="3600" dirty="0" smtClean="0">
                <a:solidFill>
                  <a:srgbClr val="000000"/>
                </a:solidFill>
                <a:latin typeface="Times New Roman"/>
                <a:ea typeface="Calibri"/>
              </a:rPr>
              <a:t>.</a:t>
            </a:r>
            <a:br>
              <a:rPr lang="ru-RU" sz="3600" dirty="0" smtClean="0">
                <a:solidFill>
                  <a:srgbClr val="000000"/>
                </a:solidFill>
                <a:latin typeface="Times New Roman"/>
                <a:ea typeface="Calibri"/>
              </a:rPr>
            </a:br>
            <a:r>
              <a:rPr lang="ru-RU" sz="3600" dirty="0" smtClean="0">
                <a:solidFill>
                  <a:srgbClr val="000000"/>
                </a:solidFill>
                <a:latin typeface="Times New Roman"/>
                <a:ea typeface="Calibri"/>
              </a:rPr>
              <a:t>	Реферат </a:t>
            </a:r>
            <a:r>
              <a:rPr lang="ru-RU" sz="3600" dirty="0">
                <a:solidFill>
                  <a:srgbClr val="000000"/>
                </a:solidFill>
                <a:latin typeface="Times New Roman"/>
                <a:ea typeface="Calibri"/>
              </a:rPr>
              <a:t>рекомендовано </a:t>
            </a:r>
            <a:r>
              <a:rPr lang="ru-RU" sz="3600" dirty="0" err="1">
                <a:solidFill>
                  <a:srgbClr val="000000"/>
                </a:solidFill>
                <a:latin typeface="Times New Roman"/>
                <a:ea typeface="Calibri"/>
              </a:rPr>
              <a:t>подавати</a:t>
            </a:r>
            <a:r>
              <a:rPr lang="ru-RU" sz="3600" dirty="0">
                <a:solidFill>
                  <a:srgbClr val="000000"/>
                </a:solidFill>
                <a:latin typeface="Times New Roman"/>
                <a:ea typeface="Calibri"/>
              </a:rPr>
              <a:t> на </a:t>
            </a:r>
            <a:r>
              <a:rPr lang="ru-RU" sz="3600" dirty="0" err="1">
                <a:solidFill>
                  <a:srgbClr val="000000"/>
                </a:solidFill>
                <a:latin typeface="Times New Roman"/>
                <a:ea typeface="Calibri"/>
              </a:rPr>
              <a:t>одній</a:t>
            </a:r>
            <a:r>
              <a:rPr lang="ru-RU" sz="3600" dirty="0">
                <a:solidFill>
                  <a:srgbClr val="000000"/>
                </a:solidFill>
                <a:latin typeface="Times New Roman"/>
                <a:ea typeface="Calibri"/>
              </a:rPr>
              <a:t> </a:t>
            </a:r>
            <a:r>
              <a:rPr lang="ru-RU" sz="3600" dirty="0" err="1">
                <a:solidFill>
                  <a:srgbClr val="000000"/>
                </a:solidFill>
                <a:latin typeface="Times New Roman"/>
                <a:ea typeface="Calibri"/>
              </a:rPr>
              <a:t>сторінці</a:t>
            </a:r>
            <a:r>
              <a:rPr lang="ru-RU" sz="3600" dirty="0">
                <a:solidFill>
                  <a:srgbClr val="000000"/>
                </a:solidFill>
                <a:latin typeface="Times New Roman"/>
                <a:ea typeface="Calibri"/>
              </a:rPr>
              <a:t> формату А4. </a:t>
            </a:r>
            <a:r>
              <a:rPr lang="ru-RU" sz="4000" dirty="0">
                <a:solidFill>
                  <a:srgbClr val="000000"/>
                </a:solidFill>
                <a:latin typeface="Times New Roman"/>
                <a:ea typeface="Calibri"/>
              </a:rPr>
              <a:t/>
            </a:r>
            <a:br>
              <a:rPr lang="ru-RU" sz="4000" dirty="0">
                <a:solidFill>
                  <a:srgbClr val="000000"/>
                </a:solidFill>
                <a:latin typeface="Times New Roman"/>
                <a:ea typeface="Calibri"/>
              </a:rPr>
            </a:br>
            <a:endParaRPr lang="ru-RU" sz="3600" dirty="0">
              <a:solidFill>
                <a:srgbClr val="000000"/>
              </a:solidFill>
              <a:effectLst/>
              <a:latin typeface="Times New Roman"/>
              <a:ea typeface="Calibri"/>
            </a:endParaRPr>
          </a:p>
        </p:txBody>
      </p:sp>
    </p:spTree>
    <p:extLst>
      <p:ext uri="{BB962C8B-B14F-4D97-AF65-F5344CB8AC3E}">
        <p14:creationId xmlns:p14="http://schemas.microsoft.com/office/powerpoint/2010/main" val="305877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322714"/>
          </a:xfrm>
        </p:spPr>
        <p:txBody>
          <a:bodyPr>
            <a:normAutofit fontScale="90000"/>
          </a:bodyPr>
          <a:lstStyle/>
          <a:p>
            <a:pPr indent="270510" algn="l">
              <a:spcAft>
                <a:spcPts val="0"/>
              </a:spcAft>
              <a:tabLst>
                <a:tab pos="630555" algn="l"/>
              </a:tabLst>
            </a:pPr>
            <a:r>
              <a:rPr lang="ru-RU" sz="2700" b="1" i="1" dirty="0" err="1" smtClean="0">
                <a:solidFill>
                  <a:srgbClr val="FF0000"/>
                </a:solidFill>
                <a:latin typeface="Times New Roman"/>
                <a:ea typeface="Calibri"/>
              </a:rPr>
              <a:t>Послідослідовність</a:t>
            </a:r>
            <a:r>
              <a:rPr lang="ru-RU" sz="2700" b="1" i="1" dirty="0" smtClean="0">
                <a:solidFill>
                  <a:srgbClr val="FF0000"/>
                </a:solidFill>
                <a:latin typeface="Times New Roman"/>
                <a:ea typeface="Calibri"/>
              </a:rPr>
              <a:t> </a:t>
            </a:r>
            <a:r>
              <a:rPr lang="ru-RU" sz="2700" b="1" i="1" dirty="0" err="1" smtClean="0">
                <a:solidFill>
                  <a:srgbClr val="FF0000"/>
                </a:solidFill>
                <a:latin typeface="Times New Roman"/>
                <a:ea typeface="Calibri"/>
              </a:rPr>
              <a:t>опису</a:t>
            </a:r>
            <a:r>
              <a:rPr lang="ru-RU" sz="2700" b="1" i="1" dirty="0" smtClean="0">
                <a:solidFill>
                  <a:srgbClr val="FF0000"/>
                </a:solidFill>
                <a:latin typeface="Times New Roman"/>
                <a:ea typeface="Calibri"/>
              </a:rPr>
              <a:t> </a:t>
            </a:r>
            <a:r>
              <a:rPr lang="ru-RU" sz="2700" b="1" i="1" dirty="0">
                <a:solidFill>
                  <a:srgbClr val="FF0000"/>
                </a:solidFill>
                <a:latin typeface="Times New Roman"/>
                <a:ea typeface="Calibri"/>
              </a:rPr>
              <a:t>тексту </a:t>
            </a:r>
            <a:r>
              <a:rPr lang="ru-RU" sz="2700" b="1" dirty="0" smtClean="0">
                <a:solidFill>
                  <a:srgbClr val="FF0000"/>
                </a:solidFill>
                <a:latin typeface="Times New Roman"/>
                <a:ea typeface="Calibri"/>
              </a:rPr>
              <a:t>в </a:t>
            </a:r>
            <a:r>
              <a:rPr lang="ru-RU" sz="2700" b="1" i="1" dirty="0" err="1" smtClean="0">
                <a:solidFill>
                  <a:srgbClr val="FF0000"/>
                </a:solidFill>
                <a:latin typeface="Times New Roman"/>
                <a:ea typeface="Calibri"/>
              </a:rPr>
              <a:t>рефераті</a:t>
            </a:r>
            <a:r>
              <a:rPr lang="ru-RU" sz="2700" dirty="0" smtClean="0">
                <a:solidFill>
                  <a:srgbClr val="000000"/>
                </a:solidFill>
                <a:latin typeface="Times New Roman"/>
                <a:ea typeface="Calibri"/>
              </a:rPr>
              <a:t>:</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 -</a:t>
            </a:r>
            <a:r>
              <a:rPr lang="ru-RU" sz="2700" dirty="0" err="1" smtClean="0">
                <a:solidFill>
                  <a:srgbClr val="000000"/>
                </a:solidFill>
                <a:latin typeface="Times New Roman"/>
                <a:ea typeface="Calibri"/>
              </a:rPr>
              <a:t>об’єкт</a:t>
            </a: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дослідження</a:t>
            </a:r>
            <a:r>
              <a:rPr lang="ru-RU" sz="2700" dirty="0">
                <a:solidFill>
                  <a:srgbClr val="000000"/>
                </a:solidFill>
                <a:latin typeface="Times New Roman"/>
                <a:ea typeface="Calibri"/>
              </a:rPr>
              <a:t> </a:t>
            </a:r>
            <a:r>
              <a:rPr lang="ru-RU" sz="2700" dirty="0" err="1">
                <a:solidFill>
                  <a:srgbClr val="000000"/>
                </a:solidFill>
                <a:latin typeface="Times New Roman"/>
                <a:ea typeface="Calibri"/>
              </a:rPr>
              <a:t>або</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розроблення</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-мета </a:t>
            </a:r>
            <a:r>
              <a:rPr lang="ru-RU" sz="2700" dirty="0" err="1">
                <a:solidFill>
                  <a:srgbClr val="000000"/>
                </a:solidFill>
                <a:latin typeface="Times New Roman"/>
                <a:ea typeface="Calibri"/>
              </a:rPr>
              <a:t>роботи</a:t>
            </a:r>
            <a:r>
              <a:rPr lang="ru-RU" sz="2700" dirty="0">
                <a:solidFill>
                  <a:srgbClr val="000000"/>
                </a:solidFill>
                <a:latin typeface="Times New Roman"/>
                <a:ea typeface="Calibri"/>
              </a:rPr>
              <a:t>;  </a:t>
            </a:r>
            <a:r>
              <a:rPr lang="ru-RU" sz="2700" dirty="0" err="1">
                <a:solidFill>
                  <a:srgbClr val="000000"/>
                </a:solidFill>
                <a:latin typeface="Times New Roman"/>
                <a:ea typeface="Calibri"/>
              </a:rPr>
              <a:t>методи</a:t>
            </a:r>
            <a:r>
              <a:rPr lang="ru-RU" sz="2700" dirty="0">
                <a:solidFill>
                  <a:srgbClr val="000000"/>
                </a:solidFill>
                <a:latin typeface="Times New Roman"/>
                <a:ea typeface="Calibri"/>
              </a:rPr>
              <a:t> </a:t>
            </a:r>
            <a:r>
              <a:rPr lang="ru-RU" sz="2700" dirty="0" err="1">
                <a:solidFill>
                  <a:srgbClr val="000000"/>
                </a:solidFill>
                <a:latin typeface="Times New Roman"/>
                <a:ea typeface="Calibri"/>
              </a:rPr>
              <a:t>дослідження</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 </a:t>
            </a:r>
            <a:r>
              <a:rPr lang="ru-RU" sz="2700" dirty="0" err="1" smtClean="0">
                <a:solidFill>
                  <a:srgbClr val="000000"/>
                </a:solidFill>
                <a:latin typeface="Times New Roman"/>
                <a:ea typeface="Calibri"/>
              </a:rPr>
              <a:t>результати</a:t>
            </a:r>
            <a:r>
              <a:rPr lang="ru-RU" sz="2700" dirty="0" smtClean="0">
                <a:solidFill>
                  <a:srgbClr val="000000"/>
                </a:solidFill>
                <a:latin typeface="Times New Roman"/>
                <a:ea typeface="Calibri"/>
              </a:rPr>
              <a:t> </a:t>
            </a:r>
            <a:r>
              <a:rPr lang="ru-RU" sz="2700" dirty="0">
                <a:solidFill>
                  <a:srgbClr val="000000"/>
                </a:solidFill>
                <a:latin typeface="Times New Roman"/>
                <a:ea typeface="Calibri"/>
              </a:rPr>
              <a:t>та </a:t>
            </a:r>
            <a:r>
              <a:rPr lang="ru-RU" sz="2700" dirty="0" err="1">
                <a:solidFill>
                  <a:srgbClr val="000000"/>
                </a:solidFill>
                <a:latin typeface="Times New Roman"/>
                <a:ea typeface="Calibri"/>
              </a:rPr>
              <a:t>їх</a:t>
            </a:r>
            <a:r>
              <a:rPr lang="ru-RU" sz="2700" dirty="0">
                <a:solidFill>
                  <a:srgbClr val="000000"/>
                </a:solidFill>
                <a:latin typeface="Times New Roman"/>
                <a:ea typeface="Calibri"/>
              </a:rPr>
              <a:t> новизна;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a:solidFill>
                  <a:srgbClr val="000000"/>
                </a:solidFill>
                <a:latin typeface="Times New Roman"/>
                <a:ea typeface="Calibri"/>
              </a:rPr>
              <a:t>-</a:t>
            </a:r>
            <a:r>
              <a:rPr lang="ru-RU" sz="2700" dirty="0" err="1" smtClean="0">
                <a:solidFill>
                  <a:srgbClr val="000000"/>
                </a:solidFill>
                <a:latin typeface="Times New Roman"/>
                <a:ea typeface="Calibri"/>
              </a:rPr>
              <a:t>основні</a:t>
            </a:r>
            <a:r>
              <a:rPr lang="ru-RU" sz="2700" dirty="0" smtClean="0">
                <a:solidFill>
                  <a:srgbClr val="000000"/>
                </a:solidFill>
                <a:latin typeface="Times New Roman"/>
                <a:ea typeface="Calibri"/>
              </a:rPr>
              <a:t> </a:t>
            </a:r>
            <a:r>
              <a:rPr lang="ru-RU" sz="2700" dirty="0" err="1" smtClean="0">
                <a:solidFill>
                  <a:srgbClr val="000000"/>
                </a:solidFill>
                <a:latin typeface="Times New Roman"/>
                <a:ea typeface="Calibri"/>
              </a:rPr>
              <a:t>технологічні</a:t>
            </a:r>
            <a:r>
              <a:rPr lang="ru-RU" sz="2700" dirty="0" smtClean="0">
                <a:solidFill>
                  <a:srgbClr val="000000"/>
                </a:solidFill>
                <a:latin typeface="Times New Roman"/>
                <a:ea typeface="Calibri"/>
              </a:rPr>
              <a:t> </a:t>
            </a:r>
            <a:r>
              <a:rPr lang="ru-RU" sz="2700" dirty="0">
                <a:solidFill>
                  <a:srgbClr val="000000"/>
                </a:solidFill>
                <a:latin typeface="Times New Roman"/>
                <a:ea typeface="Calibri"/>
              </a:rPr>
              <a:t>й </a:t>
            </a:r>
            <a:r>
              <a:rPr lang="ru-RU" sz="2700" dirty="0" err="1">
                <a:solidFill>
                  <a:srgbClr val="000000"/>
                </a:solidFill>
                <a:latin typeface="Times New Roman"/>
                <a:ea typeface="Calibri"/>
              </a:rPr>
              <a:t>техніко-експлуатаційні</a:t>
            </a:r>
            <a:r>
              <a:rPr lang="ru-RU" sz="2700" dirty="0">
                <a:solidFill>
                  <a:srgbClr val="000000"/>
                </a:solidFill>
                <a:latin typeface="Times New Roman"/>
                <a:ea typeface="Calibri"/>
              </a:rPr>
              <a:t> характеристики та </a:t>
            </a:r>
            <a:r>
              <a:rPr lang="ru-RU" sz="2700" dirty="0" err="1">
                <a:solidFill>
                  <a:srgbClr val="000000"/>
                </a:solidFill>
                <a:latin typeface="Times New Roman"/>
                <a:ea typeface="Calibri"/>
              </a:rPr>
              <a:t>показники</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a:solidFill>
                  <a:srgbClr val="000000"/>
                </a:solidFill>
                <a:latin typeface="Times New Roman"/>
                <a:ea typeface="Calibri"/>
              </a:rPr>
              <a:t>-</a:t>
            </a:r>
            <a:r>
              <a:rPr lang="ru-RU" sz="2700" dirty="0" err="1" smtClean="0">
                <a:solidFill>
                  <a:srgbClr val="000000"/>
                </a:solidFill>
                <a:latin typeface="Times New Roman"/>
                <a:ea typeface="Calibri"/>
              </a:rPr>
              <a:t>інформація</a:t>
            </a: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щодо</a:t>
            </a:r>
            <a:r>
              <a:rPr lang="ru-RU" sz="2700" dirty="0">
                <a:solidFill>
                  <a:srgbClr val="000000"/>
                </a:solidFill>
                <a:latin typeface="Times New Roman"/>
                <a:ea typeface="Calibri"/>
              </a:rPr>
              <a:t> </a:t>
            </a:r>
            <a:r>
              <a:rPr lang="ru-RU" sz="2700" dirty="0" err="1">
                <a:solidFill>
                  <a:srgbClr val="000000"/>
                </a:solidFill>
                <a:latin typeface="Times New Roman"/>
                <a:ea typeface="Calibri"/>
              </a:rPr>
              <a:t>впровадження</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взаємозв'язок</a:t>
            </a:r>
            <a:r>
              <a:rPr lang="ru-RU" sz="2700" dirty="0">
                <a:solidFill>
                  <a:srgbClr val="000000"/>
                </a:solidFill>
                <a:latin typeface="Times New Roman"/>
                <a:ea typeface="Calibri"/>
              </a:rPr>
              <a:t> з </a:t>
            </a:r>
            <a:r>
              <a:rPr lang="ru-RU" sz="2700" dirty="0" err="1">
                <a:solidFill>
                  <a:srgbClr val="000000"/>
                </a:solidFill>
                <a:latin typeface="Times New Roman"/>
                <a:ea typeface="Calibri"/>
              </a:rPr>
              <a:t>іншими</a:t>
            </a:r>
            <a:r>
              <a:rPr lang="ru-RU" sz="2700" dirty="0">
                <a:solidFill>
                  <a:srgbClr val="000000"/>
                </a:solidFill>
                <a:latin typeface="Times New Roman"/>
                <a:ea typeface="Calibri"/>
              </a:rPr>
              <a:t> роботами;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a:solidFill>
                  <a:srgbClr val="000000"/>
                </a:solidFill>
                <a:latin typeface="Times New Roman"/>
                <a:ea typeface="Calibri"/>
              </a:rPr>
              <a:t>-</a:t>
            </a:r>
            <a:r>
              <a:rPr lang="ru-RU" sz="2700" dirty="0" err="1" smtClean="0">
                <a:solidFill>
                  <a:srgbClr val="000000"/>
                </a:solidFill>
                <a:latin typeface="Times New Roman"/>
                <a:ea typeface="Calibri"/>
              </a:rPr>
              <a:t>рекомендації</a:t>
            </a: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щодо</a:t>
            </a:r>
            <a:r>
              <a:rPr lang="ru-RU" sz="2700" dirty="0">
                <a:solidFill>
                  <a:srgbClr val="000000"/>
                </a:solidFill>
                <a:latin typeface="Times New Roman"/>
                <a:ea typeface="Calibri"/>
              </a:rPr>
              <a:t> </a:t>
            </a:r>
            <a:r>
              <a:rPr lang="ru-RU" sz="2700" dirty="0" err="1">
                <a:solidFill>
                  <a:srgbClr val="000000"/>
                </a:solidFill>
                <a:latin typeface="Times New Roman"/>
                <a:ea typeface="Calibri"/>
              </a:rPr>
              <a:t>використання</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результатів</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роботи</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 сфера </a:t>
            </a:r>
            <a:r>
              <a:rPr lang="ru-RU" sz="2700" dirty="0" err="1">
                <a:solidFill>
                  <a:srgbClr val="000000"/>
                </a:solidFill>
                <a:latin typeface="Times New Roman"/>
                <a:ea typeface="Calibri"/>
              </a:rPr>
              <a:t>застосування</a:t>
            </a:r>
            <a:r>
              <a:rPr lang="ru-RU" sz="2700" dirty="0">
                <a:solidFill>
                  <a:srgbClr val="000000"/>
                </a:solidFill>
                <a:latin typeface="Times New Roman"/>
                <a:ea typeface="Calibri"/>
              </a:rPr>
              <a:t>;</a:t>
            </a:r>
            <a:r>
              <a:rPr lang="uk-UA" sz="2700" dirty="0">
                <a:solidFill>
                  <a:srgbClr val="000000"/>
                </a:solidFill>
                <a:latin typeface="Times New Roman"/>
                <a:ea typeface="Calibri"/>
              </a:rPr>
              <a:t> </a:t>
            </a:r>
            <a:r>
              <a:rPr lang="uk-UA" sz="2700" dirty="0" smtClean="0">
                <a:solidFill>
                  <a:srgbClr val="000000"/>
                </a:solidFill>
                <a:latin typeface="Times New Roman"/>
                <a:ea typeface="Calibri"/>
              </a:rPr>
              <a:t/>
            </a:r>
            <a:br>
              <a:rPr lang="uk-UA" sz="2700" dirty="0" smtClean="0">
                <a:solidFill>
                  <a:srgbClr val="000000"/>
                </a:solidFill>
                <a:latin typeface="Times New Roman"/>
                <a:ea typeface="Calibri"/>
              </a:rPr>
            </a:br>
            <a:r>
              <a:rPr lang="uk-UA" sz="2700" dirty="0" smtClean="0">
                <a:solidFill>
                  <a:srgbClr val="000000"/>
                </a:solidFill>
                <a:latin typeface="Times New Roman"/>
                <a:ea typeface="Calibri"/>
              </a:rPr>
              <a:t>- е</a:t>
            </a:r>
            <a:r>
              <a:rPr lang="ru-RU" sz="2700" dirty="0" err="1">
                <a:solidFill>
                  <a:srgbClr val="000000"/>
                </a:solidFill>
                <a:latin typeface="Times New Roman"/>
                <a:ea typeface="Calibri"/>
              </a:rPr>
              <a:t>кономічна</a:t>
            </a:r>
            <a:r>
              <a:rPr lang="ru-RU" sz="2700" dirty="0">
                <a:solidFill>
                  <a:srgbClr val="000000"/>
                </a:solidFill>
                <a:latin typeface="Times New Roman"/>
                <a:ea typeface="Calibri"/>
              </a:rPr>
              <a:t> </a:t>
            </a:r>
            <a:r>
              <a:rPr lang="ru-RU" sz="2700" dirty="0" err="1">
                <a:solidFill>
                  <a:srgbClr val="000000"/>
                </a:solidFill>
                <a:latin typeface="Times New Roman"/>
                <a:ea typeface="Calibri"/>
              </a:rPr>
              <a:t>чи</a:t>
            </a:r>
            <a:r>
              <a:rPr lang="ru-RU" sz="2700" dirty="0">
                <a:solidFill>
                  <a:srgbClr val="000000"/>
                </a:solidFill>
                <a:latin typeface="Times New Roman"/>
                <a:ea typeface="Calibri"/>
              </a:rPr>
              <a:t> </a:t>
            </a:r>
            <a:r>
              <a:rPr lang="ru-RU" sz="2700" dirty="0" err="1">
                <a:solidFill>
                  <a:srgbClr val="000000"/>
                </a:solidFill>
                <a:latin typeface="Times New Roman"/>
                <a:ea typeface="Calibri"/>
              </a:rPr>
              <a:t>соціально-економічна</a:t>
            </a:r>
            <a:r>
              <a:rPr lang="ru-RU" sz="2700" dirty="0">
                <a:solidFill>
                  <a:srgbClr val="000000"/>
                </a:solidFill>
                <a:latin typeface="Times New Roman"/>
                <a:ea typeface="Calibri"/>
              </a:rPr>
              <a:t> </a:t>
            </a:r>
            <a:r>
              <a:rPr lang="ru-RU" sz="2700" dirty="0" err="1">
                <a:solidFill>
                  <a:srgbClr val="000000"/>
                </a:solidFill>
                <a:latin typeface="Times New Roman"/>
                <a:ea typeface="Calibri"/>
              </a:rPr>
              <a:t>ефективність</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роботи</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a:solidFill>
                  <a:srgbClr val="000000"/>
                </a:solidFill>
                <a:latin typeface="Times New Roman"/>
                <a:ea typeface="Calibri"/>
              </a:rPr>
              <a:t>-</a:t>
            </a:r>
            <a:r>
              <a:rPr lang="ru-RU" sz="2700" dirty="0" err="1" smtClean="0">
                <a:solidFill>
                  <a:srgbClr val="000000"/>
                </a:solidFill>
                <a:latin typeface="Times New Roman"/>
                <a:ea typeface="Calibri"/>
              </a:rPr>
              <a:t>значимість</a:t>
            </a: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роботи</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a:solidFill>
                  <a:srgbClr val="000000"/>
                </a:solidFill>
                <a:latin typeface="Times New Roman"/>
                <a:ea typeface="Calibri"/>
              </a:rPr>
              <a:t>-</a:t>
            </a:r>
            <a:r>
              <a:rPr lang="ru-RU" sz="2700" dirty="0" err="1" smtClean="0">
                <a:solidFill>
                  <a:srgbClr val="000000"/>
                </a:solidFill>
                <a:latin typeface="Times New Roman"/>
                <a:ea typeface="Calibri"/>
              </a:rPr>
              <a:t>висновки</a:t>
            </a:r>
            <a:r>
              <a:rPr lang="ru-RU" sz="2700" dirty="0">
                <a:solidFill>
                  <a:srgbClr val="000000"/>
                </a:solidFill>
                <a:latin typeface="Times New Roman"/>
                <a:ea typeface="Calibri"/>
              </a:rPr>
              <a:t>, </a:t>
            </a:r>
            <a:r>
              <a:rPr lang="ru-RU" sz="2700" dirty="0" smtClean="0">
                <a:solidFill>
                  <a:srgbClr val="000000"/>
                </a:solidFill>
                <a:latin typeface="Times New Roman"/>
                <a:ea typeface="Calibri"/>
              </a:rPr>
              <a:t/>
            </a:r>
            <a:br>
              <a:rPr lang="ru-RU" sz="2700" dirty="0" smtClean="0">
                <a:solidFill>
                  <a:srgbClr val="000000"/>
                </a:solidFill>
                <a:latin typeface="Times New Roman"/>
                <a:ea typeface="Calibri"/>
              </a:rPr>
            </a:br>
            <a:r>
              <a:rPr lang="ru-RU" sz="2700" dirty="0" smtClean="0">
                <a:solidFill>
                  <a:srgbClr val="000000"/>
                </a:solidFill>
                <a:latin typeface="Times New Roman"/>
                <a:ea typeface="Calibri"/>
              </a:rPr>
              <a:t>- </a:t>
            </a:r>
            <a:r>
              <a:rPr lang="ru-RU" sz="2700" dirty="0" err="1" smtClean="0">
                <a:solidFill>
                  <a:srgbClr val="000000"/>
                </a:solidFill>
                <a:latin typeface="Times New Roman"/>
                <a:ea typeface="Calibri"/>
              </a:rPr>
              <a:t>пропозиції</a:t>
            </a:r>
            <a:r>
              <a:rPr lang="ru-RU" sz="2700" dirty="0" smtClean="0">
                <a:solidFill>
                  <a:srgbClr val="000000"/>
                </a:solidFill>
                <a:latin typeface="Times New Roman"/>
                <a:ea typeface="Calibri"/>
              </a:rPr>
              <a:t> </a:t>
            </a:r>
            <a:r>
              <a:rPr lang="ru-RU" sz="2700" dirty="0" err="1">
                <a:solidFill>
                  <a:srgbClr val="000000"/>
                </a:solidFill>
                <a:latin typeface="Times New Roman"/>
                <a:ea typeface="Calibri"/>
              </a:rPr>
              <a:t>щодо</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розвитку</a:t>
            </a:r>
            <a:r>
              <a:rPr lang="ru-RU" sz="2700" dirty="0">
                <a:solidFill>
                  <a:srgbClr val="000000"/>
                </a:solidFill>
                <a:latin typeface="Times New Roman"/>
                <a:ea typeface="Calibri"/>
              </a:rPr>
              <a:t> </a:t>
            </a:r>
            <a:r>
              <a:rPr lang="ru-RU" sz="2700" dirty="0" err="1">
                <a:solidFill>
                  <a:srgbClr val="000000"/>
                </a:solidFill>
                <a:latin typeface="Times New Roman"/>
                <a:ea typeface="Calibri"/>
              </a:rPr>
              <a:t>об'єкта</a:t>
            </a:r>
            <a:r>
              <a:rPr lang="ru-RU" sz="2700" dirty="0">
                <a:solidFill>
                  <a:srgbClr val="000000"/>
                </a:solidFill>
                <a:latin typeface="Times New Roman"/>
                <a:ea typeface="Calibri"/>
              </a:rPr>
              <a:t> </a:t>
            </a:r>
            <a:r>
              <a:rPr lang="ru-RU" sz="2700" dirty="0" err="1">
                <a:solidFill>
                  <a:srgbClr val="000000"/>
                </a:solidFill>
                <a:latin typeface="Times New Roman"/>
                <a:ea typeface="Calibri"/>
              </a:rPr>
              <a:t>дослідження</a:t>
            </a:r>
            <a:r>
              <a:rPr lang="ru-RU" sz="2700" dirty="0">
                <a:solidFill>
                  <a:srgbClr val="000000"/>
                </a:solidFill>
                <a:latin typeface="Times New Roman"/>
                <a:ea typeface="Calibri"/>
              </a:rPr>
              <a:t> (</a:t>
            </a:r>
            <a:r>
              <a:rPr lang="ru-RU" sz="2700" dirty="0" err="1">
                <a:solidFill>
                  <a:srgbClr val="000000"/>
                </a:solidFill>
                <a:latin typeface="Times New Roman"/>
                <a:ea typeface="Calibri"/>
              </a:rPr>
              <a:t>розроблення</a:t>
            </a:r>
            <a:r>
              <a:rPr lang="ru-RU" sz="2700" dirty="0">
                <a:solidFill>
                  <a:srgbClr val="000000"/>
                </a:solidFill>
                <a:latin typeface="Times New Roman"/>
                <a:ea typeface="Calibri"/>
              </a:rPr>
              <a:t>) й </a:t>
            </a:r>
            <a:r>
              <a:rPr lang="ru-RU" sz="2700" dirty="0" err="1">
                <a:solidFill>
                  <a:srgbClr val="000000"/>
                </a:solidFill>
                <a:latin typeface="Times New Roman"/>
                <a:ea typeface="Calibri"/>
              </a:rPr>
              <a:t>доцільності</a:t>
            </a:r>
            <a:r>
              <a:rPr lang="ru-RU" sz="2700" dirty="0">
                <a:solidFill>
                  <a:srgbClr val="000000"/>
                </a:solidFill>
                <a:latin typeface="Times New Roman"/>
                <a:ea typeface="Calibri"/>
              </a:rPr>
              <a:t> </a:t>
            </a:r>
            <a:r>
              <a:rPr lang="ru-RU" sz="2700" dirty="0" err="1">
                <a:solidFill>
                  <a:srgbClr val="000000"/>
                </a:solidFill>
                <a:latin typeface="Times New Roman"/>
                <a:ea typeface="Calibri"/>
              </a:rPr>
              <a:t>продовження</a:t>
            </a:r>
            <a:r>
              <a:rPr lang="ru-RU" sz="2700" dirty="0">
                <a:solidFill>
                  <a:srgbClr val="000000"/>
                </a:solidFill>
                <a:latin typeface="Times New Roman"/>
                <a:ea typeface="Calibri"/>
              </a:rPr>
              <a:t> </a:t>
            </a:r>
            <a:r>
              <a:rPr lang="ru-RU" sz="2700" dirty="0" err="1">
                <a:solidFill>
                  <a:srgbClr val="000000"/>
                </a:solidFill>
                <a:latin typeface="Times New Roman"/>
                <a:ea typeface="Calibri"/>
              </a:rPr>
              <a:t>досліджень</a:t>
            </a:r>
            <a:r>
              <a:rPr lang="ru-RU" sz="2700" dirty="0">
                <a:solidFill>
                  <a:srgbClr val="000000"/>
                </a:solidFill>
                <a:latin typeface="Times New Roman"/>
                <a:ea typeface="Calibri"/>
              </a:rPr>
              <a:t>.</a:t>
            </a:r>
            <a:endParaRPr lang="ru-RU" sz="2700" dirty="0">
              <a:solidFill>
                <a:srgbClr val="000000"/>
              </a:solidFill>
              <a:effectLst/>
              <a:latin typeface="Times New Roman"/>
              <a:ea typeface="Calibri"/>
            </a:endParaRPr>
          </a:p>
        </p:txBody>
      </p:sp>
    </p:spTree>
    <p:extLst>
      <p:ext uri="{BB962C8B-B14F-4D97-AF65-F5344CB8AC3E}">
        <p14:creationId xmlns:p14="http://schemas.microsoft.com/office/powerpoint/2010/main" val="14904793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187</Words>
  <Application>Microsoft Office PowerPoint</Application>
  <PresentationFormat>Экран (4:3)</PresentationFormat>
  <Paragraphs>18</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Практичне заняття №7  Тема: Літературне оформлення наукових робіт </vt:lpstr>
      <vt:lpstr> Мета заняття:  ознайомитися з структурою наукових робіт, освоїти методику оформлення доповіді, статті, наукового звіту.</vt:lpstr>
      <vt:lpstr> Після закінчення дослідження і біометричної обробки матеріалу необхідно написати наукову роботу.   Залежно від змісту матеріалу і його спрямованості форма наукової роботи може бути різною (доповідь на наукову тему, журнальна стаття, монографія, науковий звіт, дипломна робота, дисертація).   Кожна з них має свої особливості за    формою і змістом.   </vt:lpstr>
      <vt:lpstr>У доповіді необхідно коротко висвітлити наукове і практичне значення теми, її суть та основні наукові положення; сформулювати висновки і пропозиції. Оскільки на доповідь відводиться обмежений час (10-15 хвилин), то в ній треба виділити два-три найголовніших положення, звернувши особливу увагу на їх об'рунтування.  </vt:lpstr>
      <vt:lpstr>Журнальна стаття має обмежений обсяг. У ній виділяють:  - заголовок і прізвище автора;  - стислі дані про методику дослідження;  - аналіз власних наукових результатів та їх узагальнення;  - висновки і пропозиції.  Якщо одержаний у досліді результат можна вважати винаходом, то до опублікування статті з даного питання слід подати заявку до Держпатенту України про видачу авторського свідоцтва. Проте   перш ніж подати заявку на той чи інший винахід,   автор має сам переконатись у новизні своєї    пропозиції, тобто вдатися до патентного пошуку.  </vt:lpstr>
      <vt:lpstr>   Монографія - це наукова праця, в якій детально і всебічно висвітлюється певна проблема або тема.   Науковий звіт пишуть відповідно до вимог стандарту. У ньому особливо виділяють теоретичну і практичну цінність результатів дослідження.        Звіт умовно ділиться на частини: - вступну; - основну; - додатки.         Вступна частина звіту містить такі структурні елементи: - титульний аркуш; - список авторів; - реферат; - зміст; - скорочення та умовні познаки. </vt:lpstr>
      <vt:lpstr> Основна частина містить такі структурні елементи: - вступ; - суть звіту; - висновки; - рекомендації; - перелік джерел посилання. Титульний аркуш – перша сторінка звіту і основне джерело бібліографічної інформації, необхідної для опрацювання та його пошуку.  </vt:lpstr>
      <vt:lpstr>Реферат розміщують безпосередньо за списком авторів на наступній сторінці.  Реферат подають у стислій, інформативній формі.   Він повинен містити: відомості про обсяг звіту,  кількість рисунків, таблиць, додатків, джерел  згідно з переліком посилань; перелік ключових слів; - стислий опис тексту звіту.  Реферат рекомендовано подавати на одній сторінці формату А4.  </vt:lpstr>
      <vt:lpstr>Послідослідовність опису тексту в рефераті:  -об’єкт дослідження або розроблення;  -мета роботи;  методи дослідження;   - результати та їх новизна;   -основні технологічні й техніко-експлуатаційні характеристики та показники;   -інформація щодо впровадження;  - взаємозв'язок з іншими роботами;   -рекомендації щодо використання результатів роботи;   - сфера застосування;  - економічна чи соціально-економічна ефективність роботи;  -значимість роботи;   -висновки,  - пропозиції щодо розвитку об'єкта дослідження (розроблення) й доцільності продовження досліджень.</vt:lpstr>
      <vt:lpstr> Ключові слова  (від 5 до 15) розташовують перед текстом реферату, друкують ВЕЛИКИМИ літерами у називному відмінку однини в рядок  за абеткою та розділяють комами.  Зміст розташовують після реферату. У змісті наводять такі структурні елементи: скорочення та умовні позначення; вступ; назви розділів, підрозділів, пунктів і підпунктів (якщо вони мають заголовок); висновки; рекомендації; перелік джерел посилання; додатки з  їх назвою та зазначенням номера сторінки. </vt:lpstr>
      <vt:lpstr>Вступ розташовують після переліку скорочень,  умовних познак, символів, одиниць і термінів на  окремій сторінці.  У вступі коротко викладають: - оцінку сучасного стану об'єкта дослідження або розробки, розкриваючи практично розв'язані завдання провідними науковими установами та організаціями, а також провідними вченими й фахівцями певної галузі; - світові тенденції вирішення сформульованих завдань; - актуальність цієї роботи та підставу для її виконання; - мету роботи та галузь застосування; - взаємозв’язок з іншими роботами. Суть звіту викладають, поділяючи матеріал на розділи, які можуть поділятися на підрозділи, пункти та підпункти.</vt:lpstr>
      <vt:lpstr>Висновки розміщують, починаючи з нової сторінки після викладення суті звіту.    У висновках наводять:  - оцінку одержаних результатів і їх відповідність сучасному рівню наукових та технічних знань; - ступінь впровадження та можливі галузі використання результатів роботи; - інформацію щодо створення нових видів техніки, приладів тощо та  розроблення  методики проведення ними вимірювань; - наукову, науково-технічну, соціально-економічну значущість роботи; - доцільність продовження досліджень за відповідною тематикою тощо. </vt:lpstr>
      <vt:lpstr>Рекомендації подають після висновків з нової сторінки. У рекомендаціях наводять необхідність проведення подальших робіт, приділяючи основну увагу пропозиціям щодо ефективного використання результатів дослідження. Рекомендації повинні мати конкретний характер і бути повністю підтверджені звітною роботою. За необхідності у рекомендаціях можуть бути подані  додаткові розрахунки, які наводять у додатку до звіту.  Бібліографічні описи в переліку джерел посилання  подають у порядку, за яким вони вперше згадуються в     тексті.      Джерела, на які є посилання тільки в     додатку, наводять в окремому переліку     посилань,  який розташовують у кінці     цього додатку. </vt:lpstr>
      <vt:lpstr>   Вимоги до додатків.  У додатках вміщують матеріал, який: - необхідний для повноти звіту, але долучення його до основної частини звіту може змінити впорядковане й логічне уявлення про роботу; - не може бути послідовно розміщений в основній частині звіту через великий обсяг або спосіб подання; - є необхідним лише для фахівців конкретної галузі. Додатки  розміщують у порядку посилання на них у тексті звіту. </vt:lpstr>
      <vt:lpstr>Правила оформлення звіту.    Звіт оформляють на аркушах формату А4. Текст друкують не більше 40 рядків на сторінці шрифтом чорного кольору Times New Roman через півтора інтервали шрифтом 14, використовуючи такі розміри полів:  верхнє та  нижнє - не менше 20 мм, ліве - не менше 25 мм, праве - не менше 10 мм. Прізвища, назви установ, організацій, фірм та інші власні назви у звіті наводять мовою оригіналу. Дозволено транслітерувати власні назви і  назви організацій у перекладі на мову звіту, додаючи при першій згадці у тексті звіту оригінальну назву.</vt:lpstr>
      <vt:lpstr> Відстань між заголовком, приміткою, прикладом, подальшим чи попереднім текстом має бути не менше, ніж два міжрядкових інтервали.  Не дозволяється розміщувати назву розділу, підрозділу, а також пункту й підпункту останнім рядком на сторінці.  Сторінки звіту нумерують арабськими цифрами впродовж усього тексту, охоплюючи додатки. Номер сторінки проставляють праворуч у   верхньому куті сторінки без крапки в кінці.  Розділи звіту нумерують у межах викладення суті і позначають арабськими цифрами без крапки, починаючи з цифри «1».Підрозділи звіту нумеруються у межах кожного розділу окремо. Номер підрозділу складається з номера відповідного розділу та номера підрозділу, відокремлених крапкою.</vt:lpstr>
      <vt:lpstr> Титульний аркуш включають до загальної нумерації сторінок звіту. Номер сторінки  на титульному аркуші  не проставляють.  Рисунки й таблиці, розміщені на окремих сторінках, включають до загальної нумерації сторінок звіту.  Усі графічні матеріали (креслення, рисунки, графіки, схеми, діаграми, фотознімки) повинні мати однаковий підпис: “Рисунок”. Їх розміщують у звіті безпосередньо після тексту, де вони згадуються вперше, або на наступній сторінці. На всі матеріали повинні бути посилання у тексті  Номер рисунка складається з номера розділу і порядкового номера рисунка, відокремлених крапкою.   </vt:lpstr>
      <vt:lpstr>      Завдання 1. Написати анотацію до статті (індивідуальне завдання).     Контрольні питання 1.Які існують форми наукових досліджень. 2. Структура журнальної статті і наукового звіту. 3. Вимоги до оформлення наукового звіту.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 №7  Тема: Літературне оформлення наукових робіт</dc:title>
  <dc:creator>USER</dc:creator>
  <cp:lastModifiedBy>Пользователь Windows</cp:lastModifiedBy>
  <cp:revision>17</cp:revision>
  <dcterms:created xsi:type="dcterms:W3CDTF">2021-05-25T07:58:09Z</dcterms:created>
  <dcterms:modified xsi:type="dcterms:W3CDTF">2022-07-04T23:33:00Z</dcterms:modified>
</cp:coreProperties>
</file>