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BAFDB5-7A42-4891-B3DF-B1EE71569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4FC8E7-2440-4BA0-BACC-6A35F4A6A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D45A01-3F4C-494B-A4C6-38A5E2C16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4BBFC9-8AC2-4CFA-BD27-087BCE04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760900-9746-499D-A6E3-C2FA9F7A4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9236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49012-C464-4DA6-A7DE-D4EB4EDF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98A91D-D101-457B-B1B0-05DF74BF1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DCEF9A-8E45-4F39-AD42-FDBAC91B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9DC0EE-2EB9-43E8-93B4-0E42D962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D61867-0A1F-4DBA-9EA9-86A55AA7B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3414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983667E-CC89-4D23-8950-820AC6DD6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93A39D-8DB6-4A4C-B53E-27D469AC8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7C96C8-DB6F-40FA-BA9C-F9128DC0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E5F609-916F-435F-A9DB-EE9766567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6B49DF-9257-457B-8871-98967688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568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DCE27-C35D-423E-B7C1-55325280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F5470B-FE8C-4B90-8167-B6E8B3AED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081320-BB3B-4B1F-A572-F82F20378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928518-5623-4CDC-8601-3D376F13F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3C0160-F827-40AE-BF58-4EFE97EC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8518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20FD7B-9298-46C4-AB27-8DA69EEBD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933F49-51FE-43D5-B376-E81440C58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F5943F-F0D2-41B3-977D-054DDD84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F0C7FB-D418-4A3E-9A1F-AB9E3934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695322-4BDA-4AF2-9842-5BF383EA0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49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9308B-8F3F-4B3B-8A62-F08AF5471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B99D49-71C4-4AC3-8D2F-3320524F0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C26656-1C5B-4B4C-A589-C0C49CCD0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48F56E-C092-4BAF-9E1F-593537E2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A09683-A6B4-43CD-9BA9-4E97E8023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A0C775-A743-4FD0-AE0B-156798218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0190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23D4A-11F9-4E6E-8FFC-51D0867A0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71F8E7-F6F7-4B20-8D92-18B795777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6D7163-D305-45F5-9C4A-DB747805B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BDFA0A7-D8E6-4EF8-B8B0-51C89D6B1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27A4B58-3728-4232-8193-72E05FB36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7C502D3-C7AC-4DC5-AC2A-83999D6B2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DAF6D4E-C66C-4A89-B3CF-8E5A6F614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E402438-CEF4-4FEC-8F50-B03D20364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7043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21EFC8-6B64-4A98-86F2-3930340CC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5E0B10F-ED85-4FED-96F2-4558A49C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030752-0247-4CC7-8D36-79FCBA32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829608D-6B90-452E-A608-EED7A4AA6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2510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239131-3C88-44CA-94B2-51D21407B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0B49FD-8BF4-4997-8CDA-8B5198F4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BF1695-16E8-46AD-82C5-3D5225EA8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9818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AD0347-CCFB-4E00-A86F-DC0C5C6AB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C6B272-2C49-4CD7-AEBA-883B17F24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A5BB16-AED6-4863-917A-8B3D19C77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590F81-A143-4AB6-8A03-5BCC1C0B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39B910-E9AA-4B80-9DB4-9C45760A9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CD8D99-BEE4-46CA-8D88-26A66CBC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3031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BDE57-0C03-41B8-9CEC-08484EAF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46986AB-B86E-400F-B500-1DCAC2C2C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5ADE4E-FD00-4789-83D4-06CB2A667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15178A-575D-41FE-BC73-C155047CB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D4EEF9-6303-4E1B-9DCA-A54773C7C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9F1727-5752-45FF-881E-E1B83F807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639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6BCF1-1149-43B4-9A84-69DB92258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789646-6978-492B-88CE-673E4A2E0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91785B-E84D-4A55-8F97-A21874102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DC92DC-A71A-4E53-81AE-FDEE9A048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9F30AC-5FB4-4756-BEC7-461531D3B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2912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72096-D8F2-4DD4-B669-04D648226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40102"/>
          </a:xfrm>
        </p:spPr>
        <p:txBody>
          <a:bodyPr>
            <a:normAutofit/>
          </a:bodyPr>
          <a:lstStyle/>
          <a:p>
            <a:pPr marL="554990" marR="974090">
              <a:spcAft>
                <a:spcPts val="0"/>
              </a:spcAft>
            </a:pPr>
            <a:r>
              <a:rPr lang="uk-UA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Практична робота № 12</a:t>
            </a:r>
            <a:br>
              <a:rPr lang="ru-UA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b="0" i="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i="0" u="heavy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</a:t>
            </a:r>
            <a:r>
              <a:rPr lang="uk-UA" sz="2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 потреби в кормах, воді і підстилці, витрат електроенергії</a:t>
            </a:r>
            <a:br>
              <a:rPr lang="ru-UA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заняття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вивчити окремі елементи технології виробництва продукції вівчарства, навчитися їх розробляти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і приладдя: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підручники, практикуми,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таблиці,схеми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88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B618E15E-1F9A-41C0-8FB8-5E12493B49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4947" y="895739"/>
            <a:ext cx="9647853" cy="516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0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E1E2277-5E23-4EBE-B19D-760A9C46AF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6245" y="1399592"/>
            <a:ext cx="9377265" cy="360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4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C8941164-F2B2-41CE-A3F2-9EB9183FDF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997" y="1371600"/>
            <a:ext cx="10319656" cy="429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52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355352DA-3C19-4286-B046-5BC0D8903A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776" y="1912775"/>
            <a:ext cx="8658808" cy="313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7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6B54966-4D21-48AA-AD55-7A49B069F3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345115"/>
              </p:ext>
            </p:extLst>
          </p:nvPr>
        </p:nvGraphicFramePr>
        <p:xfrm>
          <a:off x="886408" y="1716833"/>
          <a:ext cx="9871789" cy="32097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23957">
                  <a:extLst>
                    <a:ext uri="{9D8B030D-6E8A-4147-A177-3AD203B41FA5}">
                      <a16:colId xmlns:a16="http://schemas.microsoft.com/office/drawing/2014/main" val="70329746"/>
                    </a:ext>
                  </a:extLst>
                </a:gridCol>
                <a:gridCol w="1429897">
                  <a:extLst>
                    <a:ext uri="{9D8B030D-6E8A-4147-A177-3AD203B41FA5}">
                      <a16:colId xmlns:a16="http://schemas.microsoft.com/office/drawing/2014/main" val="3109613459"/>
                    </a:ext>
                  </a:extLst>
                </a:gridCol>
                <a:gridCol w="1838293">
                  <a:extLst>
                    <a:ext uri="{9D8B030D-6E8A-4147-A177-3AD203B41FA5}">
                      <a16:colId xmlns:a16="http://schemas.microsoft.com/office/drawing/2014/main" val="3965533476"/>
                    </a:ext>
                  </a:extLst>
                </a:gridCol>
                <a:gridCol w="1838293">
                  <a:extLst>
                    <a:ext uri="{9D8B030D-6E8A-4147-A177-3AD203B41FA5}">
                      <a16:colId xmlns:a16="http://schemas.microsoft.com/office/drawing/2014/main" val="3303644006"/>
                    </a:ext>
                  </a:extLst>
                </a:gridCol>
                <a:gridCol w="1841349">
                  <a:extLst>
                    <a:ext uri="{9D8B030D-6E8A-4147-A177-3AD203B41FA5}">
                      <a16:colId xmlns:a16="http://schemas.microsoft.com/office/drawing/2014/main" val="475344007"/>
                    </a:ext>
                  </a:extLst>
                </a:gridCol>
              </a:tblGrid>
              <a:tr h="1048790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Статево-вікові групи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986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986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К-ть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9865" marR="182245" algn="ctr">
                        <a:lnSpc>
                          <a:spcPts val="152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Овець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8255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8255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 на 1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77470" algn="ctr">
                        <a:lnSpc>
                          <a:spcPts val="152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гол./добу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7937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7937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К-ть днів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Всього, ц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617781"/>
                  </a:ext>
                </a:extLst>
              </a:tr>
              <a:tr h="720332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Дорослі вівці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732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2655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7874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7874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8128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8128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2787,7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362747"/>
                  </a:ext>
                </a:extLst>
              </a:tr>
              <a:tr h="720332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Молодняк 16-18 міс.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732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2345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8001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8001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8128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8128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1723,5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723219"/>
                  </a:ext>
                </a:extLst>
              </a:tr>
              <a:tr h="720332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71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4511,2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91310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939E122-C97C-48B9-9AF0-5E80B5109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857" y="679876"/>
            <a:ext cx="92466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730375" algn="l"/>
              </a:tabLst>
            </a:pPr>
            <a:r>
              <a:rPr kumimoji="0" lang="uk-UA" altLang="ru-UA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 розрахунку потреби в підстилці</a:t>
            </a:r>
            <a:endParaRPr kumimoji="0" lang="uk-UA" altLang="ru-UA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3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FD912652-97B6-4A7C-8A5D-177D917599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4195" y="1418253"/>
            <a:ext cx="8584163" cy="396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59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B2FB8B6-2AD7-40C8-AB9A-FFCF41512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7623" y="2481943"/>
            <a:ext cx="9703837" cy="2649893"/>
          </a:xfrm>
        </p:spPr>
      </p:pic>
    </p:spTree>
    <p:extLst>
      <p:ext uri="{BB962C8B-B14F-4D97-AF65-F5344CB8AC3E}">
        <p14:creationId xmlns:p14="http://schemas.microsoft.com/office/powerpoint/2010/main" val="1684589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1C9D5CD-5855-4FB0-B12E-CB54E890B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2147" y="2743200"/>
            <a:ext cx="8378890" cy="1278186"/>
          </a:xfrm>
        </p:spPr>
      </p:pic>
    </p:spTree>
    <p:extLst>
      <p:ext uri="{BB962C8B-B14F-4D97-AF65-F5344CB8AC3E}">
        <p14:creationId xmlns:p14="http://schemas.microsoft.com/office/powerpoint/2010/main" val="23903302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88</Words>
  <Application>Microsoft Office PowerPoint</Application>
  <PresentationFormat>Широкоэкранный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Практична робота № 12    Тема: Розрахунок потреби в кормах, воді і підстилці, витрат електроенергії Мета заняття: вивчити окремі елементи технології виробництва продукції вівчарства, навчитися їх розробляти Матеріали і приладдя: підручники, практикуми, таблиці,схеми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 12    Тема: Розрахунок потреби в кормах, воді і підстилці, витрат електроенергії Мета заняття: вивчити окремі елементи технології виробництва продукції вівчарства, навчитися їх розробляти Матеріали і приладдя: підручники, практикуми, таблиці,схеми </dc:title>
  <dc:creator>shtenska1@ukr.net</dc:creator>
  <cp:lastModifiedBy>shtenska1@ukr.net</cp:lastModifiedBy>
  <cp:revision>1</cp:revision>
  <dcterms:created xsi:type="dcterms:W3CDTF">2023-01-18T13:47:30Z</dcterms:created>
  <dcterms:modified xsi:type="dcterms:W3CDTF">2023-01-18T13:58:15Z</dcterms:modified>
</cp:coreProperties>
</file>