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CD68D0-87DA-4E50-AD72-78B5974F4D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C9DF52D-C324-48E6-B9D6-2B2C0D4972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E436C6-E71D-419F-AA70-0CE13845C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654EFB-DB26-4C6A-8CBA-D8403AB2E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EEA40C-35E3-41C6-AF8C-AE7BBDDE7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1453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92D9F2-A4B3-4F14-B7A3-F47850949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D6873D8-4A97-489B-9275-F8E8E9A9D7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D88D14-D77B-4A13-8D07-CD07BACD5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04D447-B050-4BFF-8110-CAAD0404B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9745D4-765B-4517-B62C-A33E51ECD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09506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ECC2A9C-61DD-4202-A380-D7A69DC6EC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4FDCEC2-4091-4E36-A291-D84104FA0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B8E94F-55F6-4633-8587-D027D75BD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0F83AB-2ECB-4697-A3EB-7C4D5077A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136FCB-67CC-45D8-BA0A-3FC6872F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36824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54BB6C-961D-4CC8-98B0-79D53490C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A92DE8-B929-48C8-BFC8-16979F3A6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7FFEE8-1D4F-4285-BA0F-481F1D24F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1BB9AF-3452-4026-BC9E-BA7FA4F0E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67188B-BBFB-423F-A0DC-8D775D96D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4119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E41E30-1DC9-491F-910F-FCEB91F1B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36E553-E4BA-45C1-9FA0-E63A7989F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62DDBC-249A-40B7-9809-DA00FB4A4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88167D-EF47-4791-89ED-B1C3FE8C9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E300CC-33D6-49D1-8AE4-BFFC8B8B4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36618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E3E6E2-2106-48BB-A1B3-07F268407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0AC11A-9C77-4295-8D47-8BE512881C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91975F4-EFC0-416B-8331-5F93ECD5B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8F4C2F-6CFB-4D9E-88F4-EEA9C6612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1974C4F-8004-48C5-AF0E-77BE5668A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E549E7-9323-45CE-844C-A0CCBE81F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7388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1883AD-7532-4894-A7E4-16A4F4B25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195EBE9-1760-4CE4-90F9-AC1F0EA43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636C906-05C7-4E79-A058-C28DC31249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D29C501-7B4A-4DBD-9A5F-02A254EF59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3BBA539-9CCA-4D26-BEDB-1E01C6D1B6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D58CAAD-FB2D-49F8-9F7D-AB10F37B1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ADD40F5-F4BE-4CD3-8E0F-4A3053A3E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DBDF2A1-D9EB-40EB-A3BC-23BF70682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7751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605E41-8FCE-43F4-AA16-DD2823B7C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530598C-1B5B-4D68-8EE9-326A9229A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4DE18E2-F81D-46F1-A269-CF94BE555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546FE0A-ADA0-492D-89BF-643E2A3FD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27231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FC31086-DDB2-424D-84E8-FCD2C4B4F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146AA70-9150-4977-BE7B-6A9D47C3F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1E330A7-A881-4037-A3C2-DEAD286C6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01423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27C931-B6A4-429F-9B04-0A2D7E879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DE34C2-F71B-4A34-9389-A9B8D22A8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07069BA-2BC2-4E6C-B441-9BB9E52D6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771DDD4-B8BC-4AF7-A1E5-F510AC954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C070C5F-3057-4C7E-830A-56830BD4F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6B75396-DAC1-4456-AD1E-FDB24B4C6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7474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B2319E-2C45-4CB1-8E45-692211275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65723DB-A11B-4108-BE8A-0A1B9F06D6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F15E8CC-CEE8-448B-AED2-E2D152C0A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B4AFEC-9B0A-4034-A53A-3B9209CD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CCD50E0-1D2E-435E-B5EA-41957859B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9FD008A-3B68-4A83-BC2E-CBE2F8469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1021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5E5FFC-C441-481E-BB2D-FD390013E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3F2E7C-50CF-460B-8A2D-3376A723AA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E9F9DC-F5DD-4AA0-8AB8-4AFFAC9CEC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7C10C2-0423-467E-A13D-8F5B38FCF4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1232EF-2C4A-4D63-97AB-D04B5B6E98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50681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487761-57D7-4B02-8928-C7C2413AA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486959"/>
          </a:xfrm>
        </p:spPr>
        <p:txBody>
          <a:bodyPr>
            <a:normAutofit/>
          </a:bodyPr>
          <a:lstStyle/>
          <a:p>
            <a:pPr marL="554990" marR="972820">
              <a:spcAft>
                <a:spcPts val="0"/>
              </a:spcAft>
            </a:pPr>
            <a:r>
              <a:rPr lang="uk-UA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Практична робота № 13</a:t>
            </a:r>
            <a:br>
              <a:rPr lang="ru-UA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400" u="heavy" spc="-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400" b="0" i="0" u="heavy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i="0" u="heavy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</a:t>
            </a:r>
            <a:r>
              <a:rPr lang="uk-UA" sz="24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 потреби в пасовищах</a:t>
            </a:r>
            <a:br>
              <a:rPr lang="ru-UA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 заняття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вивчити окремі елементи технології виробництва продукції вівчарства, навчитися їх розробляти</a:t>
            </a:r>
            <a:br>
              <a:rPr lang="ru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Матеріали і приладдя: 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підручники, практикуми,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таблиці,схеми</a:t>
            </a:r>
            <a:br>
              <a:rPr lang="ru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948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072C2FB9-6192-4E17-B273-681A45A09A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6913" y="1231641"/>
            <a:ext cx="9181323" cy="403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711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491E13E4-758E-4C82-B007-370C987020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8131" y="1651518"/>
            <a:ext cx="8649477" cy="316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855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5666C69C-AB9D-488E-A3C3-ADC02376DF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4155" y="2146041"/>
            <a:ext cx="7828384" cy="267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900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6DB3F06F-72BC-4D0B-A7AB-C2D901E46F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2023" y="2444619"/>
            <a:ext cx="7725747" cy="2472613"/>
          </a:xfrm>
        </p:spPr>
      </p:pic>
    </p:spTree>
    <p:extLst>
      <p:ext uri="{BB962C8B-B14F-4D97-AF65-F5344CB8AC3E}">
        <p14:creationId xmlns:p14="http://schemas.microsoft.com/office/powerpoint/2010/main" val="180042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B2ED1F0-0238-4375-8AEE-828308945C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7779003"/>
              </p:ext>
            </p:extLst>
          </p:nvPr>
        </p:nvGraphicFramePr>
        <p:xfrm>
          <a:off x="1250302" y="2062065"/>
          <a:ext cx="9395927" cy="29587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72003">
                  <a:extLst>
                    <a:ext uri="{9D8B030D-6E8A-4147-A177-3AD203B41FA5}">
                      <a16:colId xmlns:a16="http://schemas.microsoft.com/office/drawing/2014/main" val="433427206"/>
                    </a:ext>
                  </a:extLst>
                </a:gridCol>
                <a:gridCol w="1561555">
                  <a:extLst>
                    <a:ext uri="{9D8B030D-6E8A-4147-A177-3AD203B41FA5}">
                      <a16:colId xmlns:a16="http://schemas.microsoft.com/office/drawing/2014/main" val="1096022857"/>
                    </a:ext>
                  </a:extLst>
                </a:gridCol>
                <a:gridCol w="1558706">
                  <a:extLst>
                    <a:ext uri="{9D8B030D-6E8A-4147-A177-3AD203B41FA5}">
                      <a16:colId xmlns:a16="http://schemas.microsoft.com/office/drawing/2014/main" val="2553821775"/>
                    </a:ext>
                  </a:extLst>
                </a:gridCol>
                <a:gridCol w="1563455">
                  <a:extLst>
                    <a:ext uri="{9D8B030D-6E8A-4147-A177-3AD203B41FA5}">
                      <a16:colId xmlns:a16="http://schemas.microsoft.com/office/drawing/2014/main" val="1186816939"/>
                    </a:ext>
                  </a:extLst>
                </a:gridCol>
                <a:gridCol w="1572003">
                  <a:extLst>
                    <a:ext uri="{9D8B030D-6E8A-4147-A177-3AD203B41FA5}">
                      <a16:colId xmlns:a16="http://schemas.microsoft.com/office/drawing/2014/main" val="1509750946"/>
                    </a:ext>
                  </a:extLst>
                </a:gridCol>
                <a:gridCol w="1568205">
                  <a:extLst>
                    <a:ext uri="{9D8B030D-6E8A-4147-A177-3AD203B41FA5}">
                      <a16:colId xmlns:a16="http://schemas.microsoft.com/office/drawing/2014/main" val="636171628"/>
                    </a:ext>
                  </a:extLst>
                </a:gridCol>
              </a:tblGrid>
              <a:tr h="591560">
                <a:tc rowSpan="2">
                  <a:txBody>
                    <a:bodyPr/>
                    <a:lstStyle/>
                    <a:p>
                      <a:pPr marL="67945" marR="50800" indent="259080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Тип пасовища</a:t>
                      </a:r>
                      <a:endParaRPr lang="ru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62560" marR="154940" indent="635"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 </a:t>
                      </a:r>
                      <a:r>
                        <a:rPr lang="uk-UA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тання</a:t>
                      </a:r>
                      <a:endParaRPr lang="ru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14300" marR="93980" indent="62230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Урожай- ність, ц/га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143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66370" marR="152400"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викорис- тання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82245" marR="160655" indent="76200">
                        <a:lnSpc>
                          <a:spcPts val="161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трави, що з’їдається за добу, кг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22670"/>
                  </a:ext>
                </a:extLst>
              </a:tr>
              <a:tr h="592481"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3835" marR="46355" indent="-132715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дорослими вівцями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marR="122555"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ягнятами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1018608"/>
                  </a:ext>
                </a:extLst>
              </a:tr>
              <a:tr h="590638">
                <a:tc>
                  <a:txBody>
                    <a:bodyPr/>
                    <a:lstStyle/>
                    <a:p>
                      <a:pPr marL="68580" marR="6159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Природні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226060" indent="-29210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01.05 - 15.06.</a:t>
                      </a:r>
                      <a:endParaRPr lang="ru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9410" marR="35179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0" marR="15240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50-60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86080" algn="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6-7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5255" marR="12255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4-5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859137"/>
                  </a:ext>
                </a:extLst>
              </a:tr>
              <a:tr h="589717">
                <a:tc>
                  <a:txBody>
                    <a:bodyPr/>
                    <a:lstStyle/>
                    <a:p>
                      <a:pPr marL="68580" marR="63500"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Культурні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9875">
                        <a:lnSpc>
                          <a:spcPts val="158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15.06-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8450">
                        <a:lnSpc>
                          <a:spcPts val="1525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15.09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9410" marR="353695"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0" marR="152400"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70-90</a:t>
                      </a:r>
                      <a:endParaRPr lang="ru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86080" algn="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8-9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5255" marR="122555"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332069"/>
                  </a:ext>
                </a:extLst>
              </a:tr>
              <a:tr h="594324">
                <a:tc>
                  <a:txBody>
                    <a:bodyPr/>
                    <a:lstStyle/>
                    <a:p>
                      <a:pPr marL="68580" marR="60325" algn="ctr">
                        <a:lnSpc>
                          <a:spcPts val="1605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Отава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226060" indent="-29210">
                        <a:lnSpc>
                          <a:spcPts val="161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15.09 - 10.10.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9410" marR="351790" algn="ctr">
                        <a:lnSpc>
                          <a:spcPts val="1605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0" marR="152400" algn="ctr">
                        <a:lnSpc>
                          <a:spcPts val="1605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50-60</a:t>
                      </a:r>
                      <a:endParaRPr lang="ru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86080" algn="r">
                        <a:lnSpc>
                          <a:spcPts val="1605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6-7</a:t>
                      </a:r>
                      <a:endParaRPr lang="ru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5255" marR="122555" algn="ctr">
                        <a:lnSpc>
                          <a:spcPts val="1605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4-5</a:t>
                      </a:r>
                      <a:endParaRPr lang="ru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13864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DA57AE11-09EA-483D-84A6-22E851115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804" y="534410"/>
            <a:ext cx="1075819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6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6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6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6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6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6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6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6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6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62025" algn="l"/>
              </a:tabLst>
            </a:pPr>
            <a:r>
              <a:rPr kumimoji="0" lang="uk-UA" altLang="ru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Урожайність пасовищ та використання травостою вівцями</a:t>
            </a:r>
            <a:endParaRPr kumimoji="0" lang="uk-UA" altLang="ru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877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C2C9EE2D-9D09-407B-876F-57714A9493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4905" y="1418253"/>
            <a:ext cx="9181323" cy="390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865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BF4175E1-AB0A-4561-B9E2-1DD7A47548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2230" y="1325880"/>
            <a:ext cx="8584162" cy="375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655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A57ED17-1240-4E1E-80B6-7181E9947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Потреба в </a:t>
            </a:r>
            <a:r>
              <a:rPr lang="ru-RU" dirty="0" err="1"/>
              <a:t>пасовищах</a:t>
            </a:r>
            <a:r>
              <a:rPr lang="ru-RU" dirty="0"/>
              <a:t> на один день </a:t>
            </a:r>
            <a:r>
              <a:rPr lang="ru-RU" dirty="0" err="1"/>
              <a:t>визначається</a:t>
            </a:r>
            <a:r>
              <a:rPr lang="ru-RU" dirty="0"/>
              <a:t> за формулою: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r>
              <a:rPr lang="ru-RU" dirty="0"/>
              <a:t>По – </a:t>
            </a:r>
            <a:r>
              <a:rPr lang="ru-RU" dirty="0" err="1"/>
              <a:t>площа</a:t>
            </a:r>
            <a:r>
              <a:rPr lang="ru-RU" dirty="0"/>
              <a:t> </a:t>
            </a:r>
            <a:r>
              <a:rPr lang="ru-RU" dirty="0" err="1"/>
              <a:t>пасовища</a:t>
            </a:r>
            <a:r>
              <a:rPr lang="ru-RU" dirty="0"/>
              <a:t> на один день; </a:t>
            </a:r>
          </a:p>
          <a:p>
            <a:r>
              <a:rPr lang="ru-RU" dirty="0"/>
              <a:t>О – </a:t>
            </a:r>
            <a:r>
              <a:rPr lang="ru-RU" dirty="0" err="1"/>
              <a:t>поголів’я</a:t>
            </a:r>
            <a:r>
              <a:rPr lang="ru-RU" dirty="0"/>
              <a:t> </a:t>
            </a:r>
            <a:r>
              <a:rPr lang="ru-RU" dirty="0" err="1"/>
              <a:t>овець</a:t>
            </a:r>
            <a:r>
              <a:rPr lang="ru-RU" dirty="0"/>
              <a:t>;</a:t>
            </a:r>
          </a:p>
          <a:p>
            <a:r>
              <a:rPr lang="ru-RU" dirty="0"/>
              <a:t>Н – </a:t>
            </a:r>
            <a:r>
              <a:rPr lang="ru-RU" dirty="0" err="1"/>
              <a:t>навантаження</a:t>
            </a:r>
            <a:r>
              <a:rPr lang="ru-RU" dirty="0"/>
              <a:t> </a:t>
            </a:r>
            <a:r>
              <a:rPr lang="ru-RU" dirty="0" err="1"/>
              <a:t>овець</a:t>
            </a:r>
            <a:r>
              <a:rPr lang="ru-RU" dirty="0"/>
              <a:t> на 1 га </a:t>
            </a:r>
            <a:r>
              <a:rPr lang="ru-RU" dirty="0" err="1"/>
              <a:t>пасовища</a:t>
            </a:r>
            <a:r>
              <a:rPr lang="ru-RU" dirty="0"/>
              <a:t>, гол.; </a:t>
            </a:r>
          </a:p>
          <a:p>
            <a:r>
              <a:rPr lang="ru-RU" dirty="0"/>
              <a:t>П –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випасання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UA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553E1DB-572F-4844-A94D-46DD8FD215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7020" y="3310890"/>
            <a:ext cx="6537960" cy="23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915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250F9B0B-2C53-4517-9FD8-90D258F7A6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6245" y="1212980"/>
            <a:ext cx="9078686" cy="3992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796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78CA7523-F7A2-4295-8231-F8172E1265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2126" y="1464905"/>
            <a:ext cx="8142094" cy="373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048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59549EF5-CFDD-436E-8F8D-54A379846F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5697" y="1045029"/>
            <a:ext cx="9731829" cy="4295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716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138</Words>
  <Application>Microsoft Office PowerPoint</Application>
  <PresentationFormat>Широкоэкранный</PresentationFormat>
  <Paragraphs>36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Equation.3</vt:lpstr>
      <vt:lpstr>Практична робота № 13    Тема: Визначення потреби в пасовищах Мета заняття: вивчити окремі елементи технології виробництва продукції вівчарства, навчитися їх розробляти Матеріали і приладдя: підручники, практикуми, таблиці,схеми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№ 13    Тема: Визначення потреби в пасовищах Мета заняття: вивчити окремі елементи технології виробництва продукції вівчарства, навчитися їх розробляти Матеріали і приладдя: підручники, практикуми, таблиці,схеми </dc:title>
  <dc:creator>shtenska1@ukr.net</dc:creator>
  <cp:lastModifiedBy>shtenska1@ukr.net</cp:lastModifiedBy>
  <cp:revision>1</cp:revision>
  <dcterms:created xsi:type="dcterms:W3CDTF">2023-01-18T13:59:01Z</dcterms:created>
  <dcterms:modified xsi:type="dcterms:W3CDTF">2023-01-18T14:10:24Z</dcterms:modified>
</cp:coreProperties>
</file>