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7BD3BF-7C90-45FB-B17C-E4F7B90F3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8F9DB7-186A-40DD-8288-E08E44B0D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BABD05-8E71-40FC-A9D8-B6B1A97C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7818AE-214F-4B50-A59A-D1699713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67D0E3-DD89-41DD-ADBD-13F18970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06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05A90-D586-4BC3-A64E-35766097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039314-7473-4943-AC23-67292D243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F18745-FD1A-459F-AB81-9B95C32D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C5C846-32B1-4F3E-A6FC-BB25EE87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1B90F0-5FB3-452C-A3A7-143AFD64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72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D3CDAC-AC94-40E7-AC4B-8A223A51D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9822D-1887-4FB9-AF75-CC93F626B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E3D880-80B9-4404-A2C5-A82FDACC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AD426F-E547-4846-93FE-4D0385EC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82F9AD-77C8-4ABC-9B32-032DA6E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3819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C36E0-4B0B-47E8-BE67-06B18160B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AD8F90-CF6E-4422-B4FA-ED26704EC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32FFB4-BCDE-4C14-9B4E-9F5198852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2D45A6-B8D4-4B92-89DB-A9D32BBC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83C219-0211-4D73-893E-11870C8A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4152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082AF-253E-4323-994B-756128B2D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C654BD-5947-4381-9D0C-F580E2176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FED17A-B48F-4C5A-A152-11EF3581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AB87C6-6CA1-429F-9612-75964955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2DAF69-6239-43BD-8DB9-F017FB8C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64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9E0A7-5855-4B6F-978F-E38E4EC6D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465C77-CF31-439D-BEA6-569F9E7A6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A50968-A4C2-46C5-AAD3-B1E76506B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67372A-623F-413F-A247-2C593331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FC33B7-66FD-4BBA-877B-B81B80B0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9D6E42-3899-4EDF-8669-34375B6E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2847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19E19-2A38-4063-BAFB-8ACB3FDF5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6DA9D0-A673-4BED-AD80-9B67C07B5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F14DF3-91CD-444C-8103-D14DD3285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478440-6257-495D-8E24-3600F7A0D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910C82-1F23-4F7F-9CE4-64B93D465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9DD4614-E807-4E32-90EE-814A8BE7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E0A1CA-9586-4837-AC1A-3BADAC97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2B50B0-CACA-4686-A054-CEB8E2D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7592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C68C78-1AFF-4B22-8769-3533E843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671A2C-1500-4DAC-B8CF-31F6C992F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323218-448F-466E-A90D-AA637199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5D16226-DD8C-4061-BD63-AC5DEC32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431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B5EAF2-05E5-4537-B98C-F17E1466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A1F6CC-B784-44CD-B015-B42AF3ED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A355ED6-8D85-40D1-8929-9220F0A16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4156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1E3D1C-657C-45F5-B498-CC723E46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3830B-EA3C-40CD-86F1-38E9D9B32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C7A13D-9483-493A-BFF3-BAFB6F151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44385D-03CA-46AA-B70F-E7D05186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B565DB-9F46-4D6B-873C-00655599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F0DA23-0CDA-44AF-927A-BF805E30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465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82FAB-16F5-4497-8946-821E85B50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9093465-41E1-4016-AA59-9225C20DC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FB1D40-08F6-49D2-997C-8ED5B37EF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61CFBE-DA7B-417A-984E-65BF4366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48B461-3816-459D-A890-409B26AE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4AF8A0-AFF4-4A05-88DC-15394CBFC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234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47999-A190-4A71-96F8-FA7CB27FA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D39688-9F87-4494-9687-4B840CC7D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D502EF-CD0F-43E2-AE8D-C24E6A2EE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6B575-5237-4B81-BD61-8A5177DD4DFC}" type="datetimeFigureOut">
              <a:rPr lang="ru-UA" smtClean="0"/>
              <a:t>02.12.2022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A65BC7-77C1-465B-9619-BCF379B0C8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BB6C7F-9177-46D9-BCC3-03D9CF57E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1C88-4876-418E-8623-70E8AE995BF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779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5E2257-1C96-48E7-96E2-F250B19AF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615" y="933061"/>
            <a:ext cx="9218645" cy="487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4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70D05E0-8CE6-4A5C-9906-CF34524CD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833" y="1203649"/>
            <a:ext cx="8126963" cy="4590661"/>
          </a:xfrm>
        </p:spPr>
      </p:pic>
    </p:spTree>
    <p:extLst>
      <p:ext uri="{BB962C8B-B14F-4D97-AF65-F5344CB8AC3E}">
        <p14:creationId xmlns:p14="http://schemas.microsoft.com/office/powerpoint/2010/main" val="87206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D1F82A-FC8B-4AEA-8675-2A015DDA7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829"/>
            <a:ext cx="10515600" cy="5589134"/>
          </a:xfrm>
        </p:spPr>
        <p:txBody>
          <a:bodyPr>
            <a:normAutofit/>
          </a:bodyPr>
          <a:lstStyle/>
          <a:p>
            <a:pPr marL="299720" marR="720725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ЕКСТЕР'ЄР - це зовнішні форми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тілобудови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стану здоров'я і характеру продуктивності тварин. Екстер'єр частіше всього оцінюють за розвитком окремих статей тварин, тобто частин тіла. На практиці застосовують два способи оцінки екстер'єру: окомірний та за промірами. Приймають до уваги такі проміри: висота в холці, висота крижів, коса довжина тулуба, глибина грудей, ширина грудей, ширина заду в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маклоках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обхват</a:t>
            </a:r>
            <a:r>
              <a:rPr lang="uk-UA" spc="-3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п'ясті.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25170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Найчастіше у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оцінюють статі: голову, шию, холку, спину, груди, поперек, крижі, черево,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ляжку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кінцівки, хвіст, вим'я у вівцематок, шкіру.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>
              <a:spcBef>
                <a:spcPts val="25"/>
              </a:spcBef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8223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23138D-0EE6-485A-8A3C-0F67CC46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2473"/>
            <a:ext cx="10515600" cy="5514490"/>
          </a:xfrm>
        </p:spPr>
        <p:txBody>
          <a:bodyPr>
            <a:normAutofit/>
          </a:bodyPr>
          <a:lstStyle/>
          <a:p>
            <a:pPr marL="749935" algn="l">
              <a:lnSpc>
                <a:spcPts val="1820"/>
              </a:lnSpc>
              <a:spcAft>
                <a:spcPts val="0"/>
              </a:spcAft>
            </a:pPr>
            <a:r>
              <a:rPr lang="uk-UA" sz="2000" b="1" u="heavy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Вікова мінливість екстер'єру у </a:t>
            </a:r>
            <a:r>
              <a:rPr lang="uk-UA" sz="2000" b="1" u="heavy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000" b="1" u="heavy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UA" sz="20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ts val="1820"/>
              </a:lnSpc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97282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ягнята більш</a:t>
            </a:r>
            <a:r>
              <a:rPr lang="uk-UA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високоногі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19455" lvl="0" indent="-342900" algn="just">
              <a:lnSpc>
                <a:spcPts val="1840"/>
              </a:lnSpc>
              <a:spcBef>
                <a:spcPts val="5"/>
              </a:spcBef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972820" algn="l"/>
              </a:tabLs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смушкових ягнят волосяний покрив у вигляді красивих завитків;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830"/>
              </a:lnSpc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972820" algn="l"/>
              </a:tabLst>
            </a:pPr>
            <a:r>
              <a:rPr lang="uk-UA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романівські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ягнята народжуються чорної масті, потім</a:t>
            </a:r>
            <a:r>
              <a:rPr lang="uk-UA" sz="20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сивіють.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99720">
              <a:spcBef>
                <a:spcPts val="40"/>
              </a:spcBef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UA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9935" algn="l">
              <a:lnSpc>
                <a:spcPts val="1820"/>
              </a:lnSpc>
              <a:spcAft>
                <a:spcPts val="0"/>
              </a:spcAft>
            </a:pPr>
            <a:r>
              <a:rPr lang="uk-UA" sz="2000" b="0" u="heavy" kern="0" spc="-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000" b="1" u="heavy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Різниця екстер'єру </a:t>
            </a:r>
            <a:r>
              <a:rPr lang="uk-UA" sz="2000" b="1" u="heavy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000" b="1" u="heavy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різного напряму продуктивності:</a:t>
            </a:r>
            <a:endParaRPr lang="ru-UA" sz="2000" b="1" kern="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6915" indent="449580" algn="just"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Тонкорунні вівці мають складки шкіри на шиї і тулубі. Вовновий покрив складається з густого, вирівняного по довжині і тонині пуху. Конституція міцна або</a:t>
            </a:r>
            <a:r>
              <a:rPr lang="uk-UA" sz="20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щільна.</a:t>
            </a:r>
            <a:endParaRPr lang="ru-UA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21360" indent="449580" algn="just"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Напівтонкорунні вівці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безскладчаті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комолі, мають довгий, широкий і глибокий тулуб на коротких, широко поставлених кінцівках. Вовновий покрив однорідний, складається з перехідного волосу. Ознаки м'ясності виражені добре.</a:t>
            </a:r>
            <a:endParaRPr lang="ru-UA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23265" indent="449580" algn="just"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Шубні вівці щільної конституції, невеликих розмірів, вовна неоднорідна, складається з довгого пуху і більш короткої ості.</a:t>
            </a:r>
            <a:endParaRPr lang="ru-UA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8185" indent="449580" algn="just"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Смушкові вівці сухої конституції, з добре розвинутим кістяком і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помірно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розвинутою мускулатурою. Шкіра тонка, щільна. Вовна груба, неоднорідна, складається з рідких косиць.</a:t>
            </a:r>
            <a:endParaRPr lang="ru-UA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390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C628215-4B50-408B-BC6F-ADDEB237F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910"/>
            <a:ext cx="10515600" cy="5869053"/>
          </a:xfrm>
        </p:spPr>
        <p:txBody>
          <a:bodyPr>
            <a:normAutofit/>
          </a:bodyPr>
          <a:lstStyle/>
          <a:p>
            <a:pPr marL="299720" marR="723900" indent="449580" algn="just">
              <a:spcBef>
                <a:spcPts val="315"/>
              </a:spcBef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М'ясо-сальні вівці крупного зросту, з великою живою масою і великим курдюком. Вовна дуже груба, з великим вмістом ості. Голова, кінцівки покриті покривним волосом.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8820" indent="449580" algn="just">
              <a:spcBef>
                <a:spcPts val="5"/>
              </a:spcBef>
              <a:spcAft>
                <a:spcPts val="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Конституція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сукупність найбільш важливих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морфофізіологічних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особливостей, які обумовлюють зовнішній вигляд, продуктивність, здоров'я і реакцію організму на вплив зовнішнього середовища. Конституція залежить від спадкових факторів і факторів зовнішнього середовища (годівлі і утримання).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9455" indent="449580" algn="just">
              <a:spcBef>
                <a:spcPts val="5"/>
              </a:spcBef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Вівці різних порід і напряму продуктивності відрізняються за конституцією, так як мають неоднаковий розвиток кістяка, м'язів, шкіри та травних органів.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вовнових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порівнянні з вівцями м'ясного та інших напрямів продуктивності більш розвинені шкіра і кістяк. На їх частку припадає 27,9%, тоді як у молочних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- 19%, у м'ясних - 14,9%. М'язова тканина і підшкірна клітковина у вовнових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розвиненні слабше, ніж у м'ясних і навіть молочних. Травні органи найбільш розвиненні у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молочного напрямку, найменше - у м'ясних (рис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035087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348CBFEF-D224-4808-87F9-6B6A587C76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8212" y="1222310"/>
            <a:ext cx="7567500" cy="433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6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FFCD4C-7C08-4AEE-9AB1-0ED8F17EC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5192"/>
            <a:ext cx="10515600" cy="5691771"/>
          </a:xfrm>
        </p:spPr>
        <p:txBody>
          <a:bodyPr>
            <a:normAutofit/>
          </a:bodyPr>
          <a:lstStyle/>
          <a:p>
            <a:pPr marL="299720" marR="722630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теперішній час в практиці зоотехнії застосовують систему класифікації конституціональних типів П.Н.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Кулєшова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М.Ф. Іванова, згідно якої тварин поділяють на п'ять типів конституції: міцний, грубий, ніжний, щільний, та рихлий.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8185" indent="449580" algn="just">
              <a:spcAft>
                <a:spcPts val="0"/>
              </a:spcAft>
            </a:pP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Тварини МІЦНОЇ конституції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пропорційно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розвиненні, з добрим здоров'ям. Кістяк не дуже масивний, міцний, голова середньої величини, шкіра щільна, не дуже товста і не груба на дотик. Тварини мають високу продуктивність, вовну високої якості,</a:t>
            </a:r>
            <a:r>
              <a:rPr lang="uk-UA" spc="285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витривалість,добре</a:t>
            </a:r>
            <a:r>
              <a:rPr lang="uk-UA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пристосовуються до умов середовища. Вони найбільш бажані для напрямів продуктивності.</a:t>
            </a:r>
            <a:endParaRPr lang="ru-UA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1438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C4D12F-2D57-4B7B-8DB8-7A93F49F7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457"/>
            <a:ext cx="10515600" cy="5458506"/>
          </a:xfrm>
        </p:spPr>
        <p:txBody>
          <a:bodyPr>
            <a:normAutofit fontScale="92500"/>
          </a:bodyPr>
          <a:lstStyle/>
          <a:p>
            <a:pPr marL="299720" marR="719455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ГРУБОЇ конституції сильно розвинений кістяк, особливо череп і кінцівки. Тварини крупні і масивні, гармонічність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часто порушується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довгоногістю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великоголовістю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Мускулатура розвинена задовільно. Шкіра товста, груба на дотик. Якість вовни гірша, ніж у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міцної конституції. Тонка вовна буває часто не вирівняною, а груба вовна містить багато мертвого волосу. Оброслість черева і кінцівок гірша, ніж у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міцної конституції. Вівці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пізньоспілі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дуже витривалі, добре пристосовуються до несприятливих умов утримання, мають низький та середній рівень продуктивності. Оплата корму продукцією завжди низька.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9455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Тварини НІЖНОЇ конституції мілкі, кістяк у них розвинений слабо, що обумовлює недостатні розміри тулуба в ширину і глибину. Часто зустрічаються недоліки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вузький зад, вузькі груди,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іксоподібність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передніх кінцівок та ін. Голова легка і вузька, шкіра тонка, вовна рідка і коротка, оброслість черева погана. Здоров'я слабке, тварини дуже вимогливі до умов годівлі та утримання, для розведення небажані, так як не виправдовують витрат на своє утримання виробництвом продукції.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29961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369A2D-D98C-4B96-B7A4-1CF5F93D1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878"/>
            <a:ext cx="10515600" cy="5757085"/>
          </a:xfrm>
        </p:spPr>
        <p:txBody>
          <a:bodyPr/>
          <a:lstStyle/>
          <a:p>
            <a:pPr marL="299720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Тварини ЩІЛЬНОЇ конституції дуже подібні до тварин міцної конституції. У них менш розвинутий жировий шар в підшкірній клітковині і менш відкладається жиру в окремих органах і тканинах, більш інтенсивніший обмін речовин, живий темперамент, добра рухливість 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стресостійкість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Шкіра тонка, щільна, кістяк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помірно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розвинений, але міцний, вовна густа, середньої тонини, м'язи розвинені задовільно, здоров'я добре. З виробничої точки зору ці тварини бажаного типу. Вони дають високої якості вовну, відмінні смушки та овчини.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99720" marR="717550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Тварини РИХЛОЇ або сирої конституції мають здатність відкладати велику кількість жиру під шкірою, на внутрішніх органах і в м'язах. Шкіра товста, рихла, вовна довга, але рідка. Тварини крупні, малорухливі. Обмін речовин у них знижений, плодючість і молочність невисокі. Погано реагують на вплив зовнішнього середовища, більш вимогливі до умов годівлі і утримання. Цей тип конституції найбільш бажаний в виробництві</a:t>
            </a:r>
            <a:r>
              <a:rPr lang="uk-UA" sz="2400" spc="-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баранини.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9147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584885-DFD7-46D3-BA57-C0CE3582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837"/>
            <a:ext cx="10515600" cy="5617126"/>
          </a:xfrm>
        </p:spPr>
        <p:txBody>
          <a:bodyPr/>
          <a:lstStyle/>
          <a:p>
            <a:pPr marL="299720" marR="722630" indent="44958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Вік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можна визначити по зубах. У дорослих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32 зуби, з них 8 різців, які розташовані на нижній щелепі. Пара різців в</a:t>
            </a:r>
            <a:r>
              <a:rPr lang="uk-UA" sz="2400" spc="36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центрі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має назву зачепи, сусідня з нею друга пара - внутрішні середні, третя пара зовнішні середні, четверта - окрайки.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381000" indent="4572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Вік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4-х років визначають по заміні молочних зубів на постійні, а після 4-х років - по ступені стирання різців. Постійні зуби відрізняються від молочних: вони ширші, крупніші, мають колір слонової кістки.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381000" indent="457200" algn="just"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Заміна різців проходить наступним чином: в 1,5 роки, а у скороспілих в річному віці, змінюються зачепи, в 2 роки - середні внутрішні, в 3 роки -середні зовнішні, в 4 роки - окрайки. В 5 років різці починають висуватися з ясен, стираються їх верхні краї, але  зуби сидять в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яснах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міцно. В 6 років між зачепами утворюється щілина, зуби стають долотоподібної форми, жовтіють і починають хитатися. В 7-8 років різці значно стерті і починають випадати. В цьому віці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овець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вибраковують по старості (зубний брак), так як </a:t>
            </a:r>
            <a:r>
              <a:rPr lang="uk-UA" sz="2400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вони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можуть пережовувати</a:t>
            </a:r>
            <a:r>
              <a:rPr lang="uk-UA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корм.</a:t>
            </a:r>
            <a:endParaRPr lang="ru-UA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69272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1055</Words>
  <Application>Microsoft Office PowerPoint</Application>
  <PresentationFormat>Широкоэкранный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shtenska1@ukr.net</dc:creator>
  <cp:lastModifiedBy>shtenska1@ukr.net</cp:lastModifiedBy>
  <cp:revision>1</cp:revision>
  <dcterms:created xsi:type="dcterms:W3CDTF">2022-12-02T05:05:46Z</dcterms:created>
  <dcterms:modified xsi:type="dcterms:W3CDTF">2022-12-02T06:17:58Z</dcterms:modified>
</cp:coreProperties>
</file>